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310" r:id="rId2"/>
    <p:sldId id="338" r:id="rId3"/>
    <p:sldId id="311" r:id="rId4"/>
    <p:sldId id="339" r:id="rId5"/>
    <p:sldId id="340" r:id="rId6"/>
    <p:sldId id="341" r:id="rId7"/>
    <p:sldId id="312" r:id="rId8"/>
    <p:sldId id="313" r:id="rId9"/>
    <p:sldId id="342" r:id="rId10"/>
    <p:sldId id="343" r:id="rId11"/>
    <p:sldId id="344" r:id="rId12"/>
    <p:sldId id="317" r:id="rId13"/>
    <p:sldId id="345" r:id="rId14"/>
    <p:sldId id="346" r:id="rId15"/>
    <p:sldId id="347" r:id="rId16"/>
    <p:sldId id="348" r:id="rId17"/>
    <p:sldId id="349" r:id="rId18"/>
    <p:sldId id="350" r:id="rId19"/>
    <p:sldId id="314" r:id="rId20"/>
    <p:sldId id="316" r:id="rId21"/>
    <p:sldId id="315" r:id="rId22"/>
    <p:sldId id="319" r:id="rId23"/>
    <p:sldId id="320" r:id="rId24"/>
    <p:sldId id="321" r:id="rId25"/>
    <p:sldId id="323" r:id="rId26"/>
    <p:sldId id="324" r:id="rId27"/>
    <p:sldId id="326" r:id="rId28"/>
    <p:sldId id="325" r:id="rId29"/>
    <p:sldId id="335" r:id="rId30"/>
    <p:sldId id="330" r:id="rId31"/>
    <p:sldId id="334" r:id="rId32"/>
    <p:sldId id="332" r:id="rId33"/>
    <p:sldId id="336" r:id="rId34"/>
    <p:sldId id="327" r:id="rId35"/>
    <p:sldId id="275"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331"/>
    <a:srgbClr val="CC9933"/>
    <a:srgbClr val="FDFDFD"/>
    <a:srgbClr val="5A8E17"/>
    <a:srgbClr val="78BF1F"/>
    <a:srgbClr val="F7F7F7"/>
    <a:srgbClr val="005C3E"/>
    <a:srgbClr val="3FAF6F"/>
    <a:srgbClr val="2A754A"/>
    <a:srgbClr val="FFB8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snapToObjects="1">
      <p:cViewPr>
        <p:scale>
          <a:sx n="100" d="100"/>
          <a:sy n="100" d="100"/>
        </p:scale>
        <p:origin x="-3744" y="-1064"/>
      </p:cViewPr>
      <p:guideLst>
        <p:guide orient="horz" pos="3676"/>
        <p:guide orient="horz" pos="1967"/>
        <p:guide orient="horz" pos="804"/>
        <p:guide pos="22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5" d="100"/>
          <a:sy n="85" d="100"/>
        </p:scale>
        <p:origin x="-38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0172A-54F4-894E-A773-839DCFC1D5EE}"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9423B998-8869-FA4B-B3A7-BB13D2CF118D}">
      <dgm:prSet phldrT="[Text]"/>
      <dgm:spPr>
        <a:solidFill>
          <a:srgbClr val="CC9933"/>
        </a:solidFill>
      </dgm:spPr>
      <dgm:t>
        <a:bodyPr/>
        <a:lstStyle/>
        <a:p>
          <a:r>
            <a:rPr lang="en-US" dirty="0" err="1" smtClean="0"/>
            <a:t>Fastq</a:t>
          </a:r>
          <a:endParaRPr lang="en-US" dirty="0"/>
        </a:p>
      </dgm:t>
    </dgm:pt>
    <dgm:pt modelId="{D5A2EBCA-E949-D44F-A50B-CC4CEB0EECF3}" type="parTrans" cxnId="{9E2E7776-DDB9-CF4C-9B04-F6F2D8051E31}">
      <dgm:prSet/>
      <dgm:spPr>
        <a:ln>
          <a:solidFill>
            <a:srgbClr val="6C7472"/>
          </a:solidFill>
        </a:ln>
      </dgm:spPr>
      <dgm:t>
        <a:bodyPr/>
        <a:lstStyle/>
        <a:p>
          <a:endParaRPr lang="en-US"/>
        </a:p>
      </dgm:t>
    </dgm:pt>
    <dgm:pt modelId="{9BB08863-6CCE-2A42-9294-03B475CCD39D}" type="sibTrans" cxnId="{9E2E7776-DDB9-CF4C-9B04-F6F2D8051E31}">
      <dgm:prSet/>
      <dgm:spPr/>
      <dgm:t>
        <a:bodyPr/>
        <a:lstStyle/>
        <a:p>
          <a:endParaRPr lang="en-US"/>
        </a:p>
      </dgm:t>
    </dgm:pt>
    <dgm:pt modelId="{A9B5CCF0-9687-AB47-AB10-7FEE901E7986}">
      <dgm:prSet phldrT="[Text]"/>
      <dgm:spPr>
        <a:solidFill>
          <a:srgbClr val="CC9933"/>
        </a:solidFill>
      </dgm:spPr>
      <dgm:t>
        <a:bodyPr/>
        <a:lstStyle/>
        <a:p>
          <a:r>
            <a:rPr lang="en-US" dirty="0" smtClean="0"/>
            <a:t>Sub1</a:t>
          </a:r>
          <a:endParaRPr lang="en-US" dirty="0"/>
        </a:p>
      </dgm:t>
    </dgm:pt>
    <dgm:pt modelId="{1B68BAF1-279E-B143-B12D-7E21C43CBD5F}" type="parTrans" cxnId="{907FFCCA-E7C1-9C4A-9319-06275CDE2026}">
      <dgm:prSet/>
      <dgm:spPr>
        <a:ln>
          <a:solidFill>
            <a:srgbClr val="6C7472"/>
          </a:solidFill>
        </a:ln>
      </dgm:spPr>
      <dgm:t>
        <a:bodyPr/>
        <a:lstStyle/>
        <a:p>
          <a:endParaRPr lang="en-US"/>
        </a:p>
      </dgm:t>
    </dgm:pt>
    <dgm:pt modelId="{814F7EF5-29FF-2943-A04F-EA7AA84CFADA}" type="sibTrans" cxnId="{907FFCCA-E7C1-9C4A-9319-06275CDE2026}">
      <dgm:prSet/>
      <dgm:spPr/>
      <dgm:t>
        <a:bodyPr/>
        <a:lstStyle/>
        <a:p>
          <a:endParaRPr lang="en-US"/>
        </a:p>
      </dgm:t>
    </dgm:pt>
    <dgm:pt modelId="{EE16F543-4B2E-8C4C-AB67-165650EECB90}">
      <dgm:prSet phldrT="[Text]"/>
      <dgm:spPr>
        <a:solidFill>
          <a:srgbClr val="CC9933"/>
        </a:solidFill>
      </dgm:spPr>
      <dgm:t>
        <a:bodyPr/>
        <a:lstStyle/>
        <a:p>
          <a:r>
            <a:rPr lang="en-US" dirty="0" smtClean="0"/>
            <a:t>Sub2</a:t>
          </a:r>
          <a:endParaRPr lang="en-US" dirty="0"/>
        </a:p>
      </dgm:t>
    </dgm:pt>
    <dgm:pt modelId="{1291B77D-3029-E842-AF2F-021F17E69208}" type="parTrans" cxnId="{E9266F18-78FD-F940-9B6A-01EE88A53F4B}">
      <dgm:prSet/>
      <dgm:spPr>
        <a:ln>
          <a:solidFill>
            <a:srgbClr val="6C7472"/>
          </a:solidFill>
        </a:ln>
      </dgm:spPr>
      <dgm:t>
        <a:bodyPr/>
        <a:lstStyle/>
        <a:p>
          <a:endParaRPr lang="en-US"/>
        </a:p>
      </dgm:t>
    </dgm:pt>
    <dgm:pt modelId="{38229AF2-7932-B146-9006-5972649735AE}" type="sibTrans" cxnId="{E9266F18-78FD-F940-9B6A-01EE88A53F4B}">
      <dgm:prSet/>
      <dgm:spPr/>
      <dgm:t>
        <a:bodyPr/>
        <a:lstStyle/>
        <a:p>
          <a:endParaRPr lang="en-US"/>
        </a:p>
      </dgm:t>
    </dgm:pt>
    <dgm:pt modelId="{69C83303-6DCD-F846-B69E-193F55429A3E}">
      <dgm:prSet phldrT="[Text]"/>
      <dgm:spPr>
        <a:solidFill>
          <a:srgbClr val="CC9933"/>
        </a:solidFill>
      </dgm:spPr>
      <dgm:t>
        <a:bodyPr/>
        <a:lstStyle/>
        <a:p>
          <a:r>
            <a:rPr lang="en-US" dirty="0" smtClean="0"/>
            <a:t>Project</a:t>
          </a:r>
          <a:endParaRPr lang="en-US" dirty="0"/>
        </a:p>
      </dgm:t>
    </dgm:pt>
    <dgm:pt modelId="{09CF3605-CC5C-0D4D-9489-F82820BA54EC}" type="parTrans" cxnId="{F1EB4032-CC73-C44B-8A6F-FFCBFF256C4C}">
      <dgm:prSet/>
      <dgm:spPr/>
      <dgm:t>
        <a:bodyPr/>
        <a:lstStyle/>
        <a:p>
          <a:endParaRPr lang="en-US"/>
        </a:p>
      </dgm:t>
    </dgm:pt>
    <dgm:pt modelId="{7159CC77-6681-6647-A786-AB8C6785A51F}" type="sibTrans" cxnId="{F1EB4032-CC73-C44B-8A6F-FFCBFF256C4C}">
      <dgm:prSet/>
      <dgm:spPr/>
      <dgm:t>
        <a:bodyPr/>
        <a:lstStyle/>
        <a:p>
          <a:endParaRPr lang="en-US"/>
        </a:p>
      </dgm:t>
    </dgm:pt>
    <dgm:pt modelId="{F59A1B07-23AB-4A45-8FDC-2F0AED06A458}">
      <dgm:prSet phldrT="[Text]"/>
      <dgm:spPr>
        <a:solidFill>
          <a:srgbClr val="CC9933"/>
        </a:solidFill>
      </dgm:spPr>
      <dgm:t>
        <a:bodyPr/>
        <a:lstStyle/>
        <a:p>
          <a:r>
            <a:rPr lang="en-US" dirty="0" err="1" smtClean="0"/>
            <a:t>config</a:t>
          </a:r>
          <a:endParaRPr lang="en-US" dirty="0"/>
        </a:p>
      </dgm:t>
    </dgm:pt>
    <dgm:pt modelId="{AF394115-FB15-B243-BE21-7F9E31D3642A}" type="parTrans" cxnId="{DC97108C-ECF4-FF4D-946A-E9A49E6B9A6D}">
      <dgm:prSet/>
      <dgm:spPr>
        <a:ln>
          <a:solidFill>
            <a:srgbClr val="6C7472"/>
          </a:solidFill>
        </a:ln>
      </dgm:spPr>
      <dgm:t>
        <a:bodyPr/>
        <a:lstStyle/>
        <a:p>
          <a:endParaRPr lang="en-US"/>
        </a:p>
      </dgm:t>
    </dgm:pt>
    <dgm:pt modelId="{BB390F01-69DC-7B4D-9E48-391353818C93}" type="sibTrans" cxnId="{DC97108C-ECF4-FF4D-946A-E9A49E6B9A6D}">
      <dgm:prSet/>
      <dgm:spPr/>
      <dgm:t>
        <a:bodyPr/>
        <a:lstStyle/>
        <a:p>
          <a:endParaRPr lang="en-US"/>
        </a:p>
      </dgm:t>
    </dgm:pt>
    <dgm:pt modelId="{322CD2FD-F963-2F40-BE58-471980735143}" type="pres">
      <dgm:prSet presAssocID="{AAA0172A-54F4-894E-A773-839DCFC1D5EE}" presName="mainComposite" presStyleCnt="0">
        <dgm:presLayoutVars>
          <dgm:chPref val="1"/>
          <dgm:dir/>
          <dgm:animOne val="branch"/>
          <dgm:animLvl val="lvl"/>
          <dgm:resizeHandles val="exact"/>
        </dgm:presLayoutVars>
      </dgm:prSet>
      <dgm:spPr/>
      <dgm:t>
        <a:bodyPr/>
        <a:lstStyle/>
        <a:p>
          <a:endParaRPr lang="en-US"/>
        </a:p>
      </dgm:t>
    </dgm:pt>
    <dgm:pt modelId="{921D0272-ED52-4D43-ADAD-34D14C2E0FAE}" type="pres">
      <dgm:prSet presAssocID="{AAA0172A-54F4-894E-A773-839DCFC1D5EE}" presName="hierFlow" presStyleCnt="0"/>
      <dgm:spPr/>
      <dgm:t>
        <a:bodyPr/>
        <a:lstStyle/>
        <a:p>
          <a:endParaRPr lang="en-US"/>
        </a:p>
      </dgm:t>
    </dgm:pt>
    <dgm:pt modelId="{70E29CB5-0FAE-6B45-BC36-7683AA0D6EB2}" type="pres">
      <dgm:prSet presAssocID="{AAA0172A-54F4-894E-A773-839DCFC1D5EE}" presName="hierChild1" presStyleCnt="0">
        <dgm:presLayoutVars>
          <dgm:chPref val="1"/>
          <dgm:animOne val="branch"/>
          <dgm:animLvl val="lvl"/>
        </dgm:presLayoutVars>
      </dgm:prSet>
      <dgm:spPr/>
      <dgm:t>
        <a:bodyPr/>
        <a:lstStyle/>
        <a:p>
          <a:endParaRPr lang="en-US"/>
        </a:p>
      </dgm:t>
    </dgm:pt>
    <dgm:pt modelId="{59C1EC0D-FB44-FA4C-B2FE-6826732F9CDC}" type="pres">
      <dgm:prSet presAssocID="{69C83303-6DCD-F846-B69E-193F55429A3E}" presName="Name14" presStyleCnt="0"/>
      <dgm:spPr/>
      <dgm:t>
        <a:bodyPr/>
        <a:lstStyle/>
        <a:p>
          <a:endParaRPr lang="en-US"/>
        </a:p>
      </dgm:t>
    </dgm:pt>
    <dgm:pt modelId="{65E9A41B-9EB9-9E4B-B63C-30F87DC956DD}" type="pres">
      <dgm:prSet presAssocID="{69C83303-6DCD-F846-B69E-193F55429A3E}" presName="level1Shape" presStyleLbl="node0" presStyleIdx="0" presStyleCnt="1">
        <dgm:presLayoutVars>
          <dgm:chPref val="3"/>
        </dgm:presLayoutVars>
      </dgm:prSet>
      <dgm:spPr/>
      <dgm:t>
        <a:bodyPr/>
        <a:lstStyle/>
        <a:p>
          <a:endParaRPr lang="en-US"/>
        </a:p>
      </dgm:t>
    </dgm:pt>
    <dgm:pt modelId="{58C61188-23EF-E04A-A9E8-EB4078A3DEBD}" type="pres">
      <dgm:prSet presAssocID="{69C83303-6DCD-F846-B69E-193F55429A3E}" presName="hierChild2" presStyleCnt="0"/>
      <dgm:spPr/>
      <dgm:t>
        <a:bodyPr/>
        <a:lstStyle/>
        <a:p>
          <a:endParaRPr lang="en-US"/>
        </a:p>
      </dgm:t>
    </dgm:pt>
    <dgm:pt modelId="{E9065822-322A-8945-9C50-4A0678B2FF45}" type="pres">
      <dgm:prSet presAssocID="{D5A2EBCA-E949-D44F-A50B-CC4CEB0EECF3}" presName="Name19" presStyleLbl="parChTrans1D2" presStyleIdx="0" presStyleCnt="2"/>
      <dgm:spPr/>
      <dgm:t>
        <a:bodyPr/>
        <a:lstStyle/>
        <a:p>
          <a:endParaRPr lang="en-US"/>
        </a:p>
      </dgm:t>
    </dgm:pt>
    <dgm:pt modelId="{4228BEB3-CB98-CD4A-9211-C6F473AA1381}" type="pres">
      <dgm:prSet presAssocID="{9423B998-8869-FA4B-B3A7-BB13D2CF118D}" presName="Name21" presStyleCnt="0"/>
      <dgm:spPr/>
      <dgm:t>
        <a:bodyPr/>
        <a:lstStyle/>
        <a:p>
          <a:endParaRPr lang="en-US"/>
        </a:p>
      </dgm:t>
    </dgm:pt>
    <dgm:pt modelId="{58E4ABFE-4F4F-9A41-AEF1-930C8C416A1C}" type="pres">
      <dgm:prSet presAssocID="{9423B998-8869-FA4B-B3A7-BB13D2CF118D}" presName="level2Shape" presStyleLbl="node2" presStyleIdx="0" presStyleCnt="2"/>
      <dgm:spPr/>
      <dgm:t>
        <a:bodyPr/>
        <a:lstStyle/>
        <a:p>
          <a:endParaRPr lang="en-US"/>
        </a:p>
      </dgm:t>
    </dgm:pt>
    <dgm:pt modelId="{803A78F2-135A-5F43-89E4-C93BBFA082CC}" type="pres">
      <dgm:prSet presAssocID="{9423B998-8869-FA4B-B3A7-BB13D2CF118D}" presName="hierChild3" presStyleCnt="0"/>
      <dgm:spPr/>
      <dgm:t>
        <a:bodyPr/>
        <a:lstStyle/>
        <a:p>
          <a:endParaRPr lang="en-US"/>
        </a:p>
      </dgm:t>
    </dgm:pt>
    <dgm:pt modelId="{3BD83535-B9EB-FC47-A36C-F1594F31492F}" type="pres">
      <dgm:prSet presAssocID="{1B68BAF1-279E-B143-B12D-7E21C43CBD5F}" presName="Name19" presStyleLbl="parChTrans1D3" presStyleIdx="0" presStyleCnt="2"/>
      <dgm:spPr/>
      <dgm:t>
        <a:bodyPr/>
        <a:lstStyle/>
        <a:p>
          <a:endParaRPr lang="en-US"/>
        </a:p>
      </dgm:t>
    </dgm:pt>
    <dgm:pt modelId="{74ABB573-F643-AB43-AF96-89975DA695CA}" type="pres">
      <dgm:prSet presAssocID="{A9B5CCF0-9687-AB47-AB10-7FEE901E7986}" presName="Name21" presStyleCnt="0"/>
      <dgm:spPr/>
      <dgm:t>
        <a:bodyPr/>
        <a:lstStyle/>
        <a:p>
          <a:endParaRPr lang="en-US"/>
        </a:p>
      </dgm:t>
    </dgm:pt>
    <dgm:pt modelId="{9007E3CD-F1F2-0D49-81D2-19E15A1D5C91}" type="pres">
      <dgm:prSet presAssocID="{A9B5CCF0-9687-AB47-AB10-7FEE901E7986}" presName="level2Shape" presStyleLbl="node3" presStyleIdx="0" presStyleCnt="2"/>
      <dgm:spPr/>
      <dgm:t>
        <a:bodyPr/>
        <a:lstStyle/>
        <a:p>
          <a:endParaRPr lang="en-US"/>
        </a:p>
      </dgm:t>
    </dgm:pt>
    <dgm:pt modelId="{1DD44F49-08EE-0E41-B6FB-5716A36C50A7}" type="pres">
      <dgm:prSet presAssocID="{A9B5CCF0-9687-AB47-AB10-7FEE901E7986}" presName="hierChild3" presStyleCnt="0"/>
      <dgm:spPr/>
      <dgm:t>
        <a:bodyPr/>
        <a:lstStyle/>
        <a:p>
          <a:endParaRPr lang="en-US"/>
        </a:p>
      </dgm:t>
    </dgm:pt>
    <dgm:pt modelId="{F5B9971F-12DF-1B4B-9C5A-32C57B593257}" type="pres">
      <dgm:prSet presAssocID="{1291B77D-3029-E842-AF2F-021F17E69208}" presName="Name19" presStyleLbl="parChTrans1D3" presStyleIdx="1" presStyleCnt="2"/>
      <dgm:spPr/>
      <dgm:t>
        <a:bodyPr/>
        <a:lstStyle/>
        <a:p>
          <a:endParaRPr lang="en-US"/>
        </a:p>
      </dgm:t>
    </dgm:pt>
    <dgm:pt modelId="{3D59E530-DF9F-2741-8D79-DE2F80057BF9}" type="pres">
      <dgm:prSet presAssocID="{EE16F543-4B2E-8C4C-AB67-165650EECB90}" presName="Name21" presStyleCnt="0"/>
      <dgm:spPr/>
      <dgm:t>
        <a:bodyPr/>
        <a:lstStyle/>
        <a:p>
          <a:endParaRPr lang="en-US"/>
        </a:p>
      </dgm:t>
    </dgm:pt>
    <dgm:pt modelId="{67952789-CB62-634E-8998-22A08FF6B41A}" type="pres">
      <dgm:prSet presAssocID="{EE16F543-4B2E-8C4C-AB67-165650EECB90}" presName="level2Shape" presStyleLbl="node3" presStyleIdx="1" presStyleCnt="2"/>
      <dgm:spPr/>
      <dgm:t>
        <a:bodyPr/>
        <a:lstStyle/>
        <a:p>
          <a:endParaRPr lang="en-US"/>
        </a:p>
      </dgm:t>
    </dgm:pt>
    <dgm:pt modelId="{0C07508B-8CFD-CA4B-BFFA-97742C93F2A6}" type="pres">
      <dgm:prSet presAssocID="{EE16F543-4B2E-8C4C-AB67-165650EECB90}" presName="hierChild3" presStyleCnt="0"/>
      <dgm:spPr/>
      <dgm:t>
        <a:bodyPr/>
        <a:lstStyle/>
        <a:p>
          <a:endParaRPr lang="en-US"/>
        </a:p>
      </dgm:t>
    </dgm:pt>
    <dgm:pt modelId="{D98AEC46-B909-BC4A-B67F-398E6ED8D9CB}" type="pres">
      <dgm:prSet presAssocID="{AF394115-FB15-B243-BE21-7F9E31D3642A}" presName="Name19" presStyleLbl="parChTrans1D2" presStyleIdx="1" presStyleCnt="2"/>
      <dgm:spPr/>
      <dgm:t>
        <a:bodyPr/>
        <a:lstStyle/>
        <a:p>
          <a:endParaRPr lang="en-US"/>
        </a:p>
      </dgm:t>
    </dgm:pt>
    <dgm:pt modelId="{C113A39C-C1D4-3747-9B45-3EFCC33E2457}" type="pres">
      <dgm:prSet presAssocID="{F59A1B07-23AB-4A45-8FDC-2F0AED06A458}" presName="Name21" presStyleCnt="0"/>
      <dgm:spPr/>
    </dgm:pt>
    <dgm:pt modelId="{84E6A29B-4938-6C43-A6AD-C0E57457B374}" type="pres">
      <dgm:prSet presAssocID="{F59A1B07-23AB-4A45-8FDC-2F0AED06A458}" presName="level2Shape" presStyleLbl="node2" presStyleIdx="1" presStyleCnt="2"/>
      <dgm:spPr/>
      <dgm:t>
        <a:bodyPr/>
        <a:lstStyle/>
        <a:p>
          <a:endParaRPr lang="en-US"/>
        </a:p>
      </dgm:t>
    </dgm:pt>
    <dgm:pt modelId="{1382709E-6707-7148-A983-B628991D769C}" type="pres">
      <dgm:prSet presAssocID="{F59A1B07-23AB-4A45-8FDC-2F0AED06A458}" presName="hierChild3" presStyleCnt="0"/>
      <dgm:spPr/>
    </dgm:pt>
    <dgm:pt modelId="{8ECFD789-996C-654B-A059-DC635A2BE3E3}" type="pres">
      <dgm:prSet presAssocID="{AAA0172A-54F4-894E-A773-839DCFC1D5EE}" presName="bgShapesFlow" presStyleCnt="0"/>
      <dgm:spPr/>
      <dgm:t>
        <a:bodyPr/>
        <a:lstStyle/>
        <a:p>
          <a:endParaRPr lang="en-US"/>
        </a:p>
      </dgm:t>
    </dgm:pt>
  </dgm:ptLst>
  <dgm:cxnLst>
    <dgm:cxn modelId="{907FFCCA-E7C1-9C4A-9319-06275CDE2026}" srcId="{9423B998-8869-FA4B-B3A7-BB13D2CF118D}" destId="{A9B5CCF0-9687-AB47-AB10-7FEE901E7986}" srcOrd="0" destOrd="0" parTransId="{1B68BAF1-279E-B143-B12D-7E21C43CBD5F}" sibTransId="{814F7EF5-29FF-2943-A04F-EA7AA84CFADA}"/>
    <dgm:cxn modelId="{0206F02D-3F23-6A42-AC5C-526E33FDD739}" type="presOf" srcId="{1291B77D-3029-E842-AF2F-021F17E69208}" destId="{F5B9971F-12DF-1B4B-9C5A-32C57B593257}" srcOrd="0" destOrd="0" presId="urn:microsoft.com/office/officeart/2005/8/layout/hierarchy6"/>
    <dgm:cxn modelId="{9E2E7776-DDB9-CF4C-9B04-F6F2D8051E31}" srcId="{69C83303-6DCD-F846-B69E-193F55429A3E}" destId="{9423B998-8869-FA4B-B3A7-BB13D2CF118D}" srcOrd="0" destOrd="0" parTransId="{D5A2EBCA-E949-D44F-A50B-CC4CEB0EECF3}" sibTransId="{9BB08863-6CCE-2A42-9294-03B475CCD39D}"/>
    <dgm:cxn modelId="{2F3825E6-D75F-3545-9FAF-8B63026E53D4}" type="presOf" srcId="{D5A2EBCA-E949-D44F-A50B-CC4CEB0EECF3}" destId="{E9065822-322A-8945-9C50-4A0678B2FF45}" srcOrd="0" destOrd="0" presId="urn:microsoft.com/office/officeart/2005/8/layout/hierarchy6"/>
    <dgm:cxn modelId="{F1EB4032-CC73-C44B-8A6F-FFCBFF256C4C}" srcId="{AAA0172A-54F4-894E-A773-839DCFC1D5EE}" destId="{69C83303-6DCD-F846-B69E-193F55429A3E}" srcOrd="0" destOrd="0" parTransId="{09CF3605-CC5C-0D4D-9489-F82820BA54EC}" sibTransId="{7159CC77-6681-6647-A786-AB8C6785A51F}"/>
    <dgm:cxn modelId="{67DE154A-8A5A-984A-A658-3438F36F7CBE}" type="presOf" srcId="{69C83303-6DCD-F846-B69E-193F55429A3E}" destId="{65E9A41B-9EB9-9E4B-B63C-30F87DC956DD}" srcOrd="0" destOrd="0" presId="urn:microsoft.com/office/officeart/2005/8/layout/hierarchy6"/>
    <dgm:cxn modelId="{331FA1E5-20F9-B64D-982F-5225637150C7}" type="presOf" srcId="{F59A1B07-23AB-4A45-8FDC-2F0AED06A458}" destId="{84E6A29B-4938-6C43-A6AD-C0E57457B374}" srcOrd="0" destOrd="0" presId="urn:microsoft.com/office/officeart/2005/8/layout/hierarchy6"/>
    <dgm:cxn modelId="{66DB4EC3-C5B6-5848-992B-FD6515B6B7B1}" type="presOf" srcId="{EE16F543-4B2E-8C4C-AB67-165650EECB90}" destId="{67952789-CB62-634E-8998-22A08FF6B41A}" srcOrd="0" destOrd="0" presId="urn:microsoft.com/office/officeart/2005/8/layout/hierarchy6"/>
    <dgm:cxn modelId="{89291C93-D795-D447-9A49-CDBA1A5A7DE6}" type="presOf" srcId="{9423B998-8869-FA4B-B3A7-BB13D2CF118D}" destId="{58E4ABFE-4F4F-9A41-AEF1-930C8C416A1C}" srcOrd="0" destOrd="0" presId="urn:microsoft.com/office/officeart/2005/8/layout/hierarchy6"/>
    <dgm:cxn modelId="{517EE136-75CC-CC4F-BBC5-DB6973A160F3}" type="presOf" srcId="{AF394115-FB15-B243-BE21-7F9E31D3642A}" destId="{D98AEC46-B909-BC4A-B67F-398E6ED8D9CB}" srcOrd="0" destOrd="0" presId="urn:microsoft.com/office/officeart/2005/8/layout/hierarchy6"/>
    <dgm:cxn modelId="{E9266F18-78FD-F940-9B6A-01EE88A53F4B}" srcId="{9423B998-8869-FA4B-B3A7-BB13D2CF118D}" destId="{EE16F543-4B2E-8C4C-AB67-165650EECB90}" srcOrd="1" destOrd="0" parTransId="{1291B77D-3029-E842-AF2F-021F17E69208}" sibTransId="{38229AF2-7932-B146-9006-5972649735AE}"/>
    <dgm:cxn modelId="{4C7E5C0D-577D-DC4D-83DA-D8DFFD43E00E}" type="presOf" srcId="{AAA0172A-54F4-894E-A773-839DCFC1D5EE}" destId="{322CD2FD-F963-2F40-BE58-471980735143}" srcOrd="0" destOrd="0" presId="urn:microsoft.com/office/officeart/2005/8/layout/hierarchy6"/>
    <dgm:cxn modelId="{DC97108C-ECF4-FF4D-946A-E9A49E6B9A6D}" srcId="{69C83303-6DCD-F846-B69E-193F55429A3E}" destId="{F59A1B07-23AB-4A45-8FDC-2F0AED06A458}" srcOrd="1" destOrd="0" parTransId="{AF394115-FB15-B243-BE21-7F9E31D3642A}" sibTransId="{BB390F01-69DC-7B4D-9E48-391353818C93}"/>
    <dgm:cxn modelId="{50A98050-2DEE-2242-9DB7-DF439C4E3590}" type="presOf" srcId="{1B68BAF1-279E-B143-B12D-7E21C43CBD5F}" destId="{3BD83535-B9EB-FC47-A36C-F1594F31492F}" srcOrd="0" destOrd="0" presId="urn:microsoft.com/office/officeart/2005/8/layout/hierarchy6"/>
    <dgm:cxn modelId="{BEF7F670-A245-F948-9CB5-5D0D9C775534}" type="presOf" srcId="{A9B5CCF0-9687-AB47-AB10-7FEE901E7986}" destId="{9007E3CD-F1F2-0D49-81D2-19E15A1D5C91}" srcOrd="0" destOrd="0" presId="urn:microsoft.com/office/officeart/2005/8/layout/hierarchy6"/>
    <dgm:cxn modelId="{049BCE89-AEC7-E446-8169-E68B94A58D47}" type="presParOf" srcId="{322CD2FD-F963-2F40-BE58-471980735143}" destId="{921D0272-ED52-4D43-ADAD-34D14C2E0FAE}" srcOrd="0" destOrd="0" presId="urn:microsoft.com/office/officeart/2005/8/layout/hierarchy6"/>
    <dgm:cxn modelId="{5E458B1A-0F7F-E047-BB6A-BFC834B4A9E0}" type="presParOf" srcId="{921D0272-ED52-4D43-ADAD-34D14C2E0FAE}" destId="{70E29CB5-0FAE-6B45-BC36-7683AA0D6EB2}" srcOrd="0" destOrd="0" presId="urn:microsoft.com/office/officeart/2005/8/layout/hierarchy6"/>
    <dgm:cxn modelId="{3607E63F-714E-9546-AF49-C56C512BD9B3}" type="presParOf" srcId="{70E29CB5-0FAE-6B45-BC36-7683AA0D6EB2}" destId="{59C1EC0D-FB44-FA4C-B2FE-6826732F9CDC}" srcOrd="0" destOrd="0" presId="urn:microsoft.com/office/officeart/2005/8/layout/hierarchy6"/>
    <dgm:cxn modelId="{B272FF01-379B-2248-B617-0B42D584FFC4}" type="presParOf" srcId="{59C1EC0D-FB44-FA4C-B2FE-6826732F9CDC}" destId="{65E9A41B-9EB9-9E4B-B63C-30F87DC956DD}" srcOrd="0" destOrd="0" presId="urn:microsoft.com/office/officeart/2005/8/layout/hierarchy6"/>
    <dgm:cxn modelId="{67064FD9-5C58-484B-BFA2-D0E7DB585B0F}" type="presParOf" srcId="{59C1EC0D-FB44-FA4C-B2FE-6826732F9CDC}" destId="{58C61188-23EF-E04A-A9E8-EB4078A3DEBD}" srcOrd="1" destOrd="0" presId="urn:microsoft.com/office/officeart/2005/8/layout/hierarchy6"/>
    <dgm:cxn modelId="{2E9FCC58-BECE-8140-B5EE-07903F6C9DCC}" type="presParOf" srcId="{58C61188-23EF-E04A-A9E8-EB4078A3DEBD}" destId="{E9065822-322A-8945-9C50-4A0678B2FF45}" srcOrd="0" destOrd="0" presId="urn:microsoft.com/office/officeart/2005/8/layout/hierarchy6"/>
    <dgm:cxn modelId="{780DEC1B-1DB1-2242-95C1-B9348E3E1E3F}" type="presParOf" srcId="{58C61188-23EF-E04A-A9E8-EB4078A3DEBD}" destId="{4228BEB3-CB98-CD4A-9211-C6F473AA1381}" srcOrd="1" destOrd="0" presId="urn:microsoft.com/office/officeart/2005/8/layout/hierarchy6"/>
    <dgm:cxn modelId="{C524B48B-B320-104C-BB06-DB0AE4BFCE74}" type="presParOf" srcId="{4228BEB3-CB98-CD4A-9211-C6F473AA1381}" destId="{58E4ABFE-4F4F-9A41-AEF1-930C8C416A1C}" srcOrd="0" destOrd="0" presId="urn:microsoft.com/office/officeart/2005/8/layout/hierarchy6"/>
    <dgm:cxn modelId="{83DC20F3-5046-4D49-B2FB-8E43FCEAA7E6}" type="presParOf" srcId="{4228BEB3-CB98-CD4A-9211-C6F473AA1381}" destId="{803A78F2-135A-5F43-89E4-C93BBFA082CC}" srcOrd="1" destOrd="0" presId="urn:microsoft.com/office/officeart/2005/8/layout/hierarchy6"/>
    <dgm:cxn modelId="{4FE5C1EB-AF00-9A44-ACDD-A520AE0F62C3}" type="presParOf" srcId="{803A78F2-135A-5F43-89E4-C93BBFA082CC}" destId="{3BD83535-B9EB-FC47-A36C-F1594F31492F}" srcOrd="0" destOrd="0" presId="urn:microsoft.com/office/officeart/2005/8/layout/hierarchy6"/>
    <dgm:cxn modelId="{B5494FCF-2309-F942-8FAE-7466E8AD2D68}" type="presParOf" srcId="{803A78F2-135A-5F43-89E4-C93BBFA082CC}" destId="{74ABB573-F643-AB43-AF96-89975DA695CA}" srcOrd="1" destOrd="0" presId="urn:microsoft.com/office/officeart/2005/8/layout/hierarchy6"/>
    <dgm:cxn modelId="{177C5929-5FD1-3D4E-A7B1-177105D6BE69}" type="presParOf" srcId="{74ABB573-F643-AB43-AF96-89975DA695CA}" destId="{9007E3CD-F1F2-0D49-81D2-19E15A1D5C91}" srcOrd="0" destOrd="0" presId="urn:microsoft.com/office/officeart/2005/8/layout/hierarchy6"/>
    <dgm:cxn modelId="{82A17DFA-211C-BA45-925D-F84238368CDD}" type="presParOf" srcId="{74ABB573-F643-AB43-AF96-89975DA695CA}" destId="{1DD44F49-08EE-0E41-B6FB-5716A36C50A7}" srcOrd="1" destOrd="0" presId="urn:microsoft.com/office/officeart/2005/8/layout/hierarchy6"/>
    <dgm:cxn modelId="{F18983ED-FA75-964C-A826-9C9D0A9C53BE}" type="presParOf" srcId="{803A78F2-135A-5F43-89E4-C93BBFA082CC}" destId="{F5B9971F-12DF-1B4B-9C5A-32C57B593257}" srcOrd="2" destOrd="0" presId="urn:microsoft.com/office/officeart/2005/8/layout/hierarchy6"/>
    <dgm:cxn modelId="{E7CCA6C2-2CE1-434D-AADC-814ECC685621}" type="presParOf" srcId="{803A78F2-135A-5F43-89E4-C93BBFA082CC}" destId="{3D59E530-DF9F-2741-8D79-DE2F80057BF9}" srcOrd="3" destOrd="0" presId="urn:microsoft.com/office/officeart/2005/8/layout/hierarchy6"/>
    <dgm:cxn modelId="{FECA9817-F628-174E-A534-7432FCAF3F6F}" type="presParOf" srcId="{3D59E530-DF9F-2741-8D79-DE2F80057BF9}" destId="{67952789-CB62-634E-8998-22A08FF6B41A}" srcOrd="0" destOrd="0" presId="urn:microsoft.com/office/officeart/2005/8/layout/hierarchy6"/>
    <dgm:cxn modelId="{B0677B04-9D94-C547-B7BF-6C645D599821}" type="presParOf" srcId="{3D59E530-DF9F-2741-8D79-DE2F80057BF9}" destId="{0C07508B-8CFD-CA4B-BFFA-97742C93F2A6}" srcOrd="1" destOrd="0" presId="urn:microsoft.com/office/officeart/2005/8/layout/hierarchy6"/>
    <dgm:cxn modelId="{5747B09E-CEB9-1C49-9CCB-E8DE744AEC40}" type="presParOf" srcId="{58C61188-23EF-E04A-A9E8-EB4078A3DEBD}" destId="{D98AEC46-B909-BC4A-B67F-398E6ED8D9CB}" srcOrd="2" destOrd="0" presId="urn:microsoft.com/office/officeart/2005/8/layout/hierarchy6"/>
    <dgm:cxn modelId="{3EFF895B-1E71-1540-911B-2119949248AA}" type="presParOf" srcId="{58C61188-23EF-E04A-A9E8-EB4078A3DEBD}" destId="{C113A39C-C1D4-3747-9B45-3EFCC33E2457}" srcOrd="3" destOrd="0" presId="urn:microsoft.com/office/officeart/2005/8/layout/hierarchy6"/>
    <dgm:cxn modelId="{B8A8FC99-8FA5-7F41-9474-2F2BF2A926E5}" type="presParOf" srcId="{C113A39C-C1D4-3747-9B45-3EFCC33E2457}" destId="{84E6A29B-4938-6C43-A6AD-C0E57457B374}" srcOrd="0" destOrd="0" presId="urn:microsoft.com/office/officeart/2005/8/layout/hierarchy6"/>
    <dgm:cxn modelId="{AEF63F55-D422-624D-B9D4-14E235ABF94D}" type="presParOf" srcId="{C113A39C-C1D4-3747-9B45-3EFCC33E2457}" destId="{1382709E-6707-7148-A983-B628991D769C}" srcOrd="1" destOrd="0" presId="urn:microsoft.com/office/officeart/2005/8/layout/hierarchy6"/>
    <dgm:cxn modelId="{8AD7D745-CC1C-2840-A7AB-55AD702F8601}" type="presParOf" srcId="{322CD2FD-F963-2F40-BE58-471980735143}" destId="{8ECFD789-996C-654B-A059-DC635A2BE3E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0172A-54F4-894E-A773-839DCFC1D5EE}"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9423B998-8869-FA4B-B3A7-BB13D2CF118D}">
      <dgm:prSet phldrT="[Text]"/>
      <dgm:spPr>
        <a:solidFill>
          <a:srgbClr val="CC9933"/>
        </a:solidFill>
      </dgm:spPr>
      <dgm:t>
        <a:bodyPr/>
        <a:lstStyle/>
        <a:p>
          <a:r>
            <a:rPr lang="en-US" dirty="0" err="1" smtClean="0"/>
            <a:t>Fastq</a:t>
          </a:r>
          <a:endParaRPr lang="en-US" dirty="0"/>
        </a:p>
      </dgm:t>
    </dgm:pt>
    <dgm:pt modelId="{D5A2EBCA-E949-D44F-A50B-CC4CEB0EECF3}" type="parTrans" cxnId="{9E2E7776-DDB9-CF4C-9B04-F6F2D8051E31}">
      <dgm:prSet/>
      <dgm:spPr>
        <a:ln>
          <a:solidFill>
            <a:srgbClr val="6C7472"/>
          </a:solidFill>
        </a:ln>
      </dgm:spPr>
      <dgm:t>
        <a:bodyPr/>
        <a:lstStyle/>
        <a:p>
          <a:endParaRPr lang="en-US"/>
        </a:p>
      </dgm:t>
    </dgm:pt>
    <dgm:pt modelId="{9BB08863-6CCE-2A42-9294-03B475CCD39D}" type="sibTrans" cxnId="{9E2E7776-DDB9-CF4C-9B04-F6F2D8051E31}">
      <dgm:prSet/>
      <dgm:spPr/>
      <dgm:t>
        <a:bodyPr/>
        <a:lstStyle/>
        <a:p>
          <a:endParaRPr lang="en-US"/>
        </a:p>
      </dgm:t>
    </dgm:pt>
    <dgm:pt modelId="{A9B5CCF0-9687-AB47-AB10-7FEE901E7986}">
      <dgm:prSet phldrT="[Text]"/>
      <dgm:spPr>
        <a:solidFill>
          <a:srgbClr val="CC9933"/>
        </a:solidFill>
      </dgm:spPr>
      <dgm:t>
        <a:bodyPr/>
        <a:lstStyle/>
        <a:p>
          <a:r>
            <a:rPr lang="en-US" dirty="0" smtClean="0"/>
            <a:t>Sub1</a:t>
          </a:r>
          <a:endParaRPr lang="en-US" dirty="0"/>
        </a:p>
      </dgm:t>
    </dgm:pt>
    <dgm:pt modelId="{1B68BAF1-279E-B143-B12D-7E21C43CBD5F}" type="parTrans" cxnId="{907FFCCA-E7C1-9C4A-9319-06275CDE2026}">
      <dgm:prSet/>
      <dgm:spPr>
        <a:ln>
          <a:solidFill>
            <a:srgbClr val="6C7472"/>
          </a:solidFill>
        </a:ln>
      </dgm:spPr>
      <dgm:t>
        <a:bodyPr/>
        <a:lstStyle/>
        <a:p>
          <a:endParaRPr lang="en-US"/>
        </a:p>
      </dgm:t>
    </dgm:pt>
    <dgm:pt modelId="{814F7EF5-29FF-2943-A04F-EA7AA84CFADA}" type="sibTrans" cxnId="{907FFCCA-E7C1-9C4A-9319-06275CDE2026}">
      <dgm:prSet/>
      <dgm:spPr/>
      <dgm:t>
        <a:bodyPr/>
        <a:lstStyle/>
        <a:p>
          <a:endParaRPr lang="en-US"/>
        </a:p>
      </dgm:t>
    </dgm:pt>
    <dgm:pt modelId="{EE16F543-4B2E-8C4C-AB67-165650EECB90}">
      <dgm:prSet phldrT="[Text]"/>
      <dgm:spPr>
        <a:solidFill>
          <a:srgbClr val="CC9933"/>
        </a:solidFill>
      </dgm:spPr>
      <dgm:t>
        <a:bodyPr/>
        <a:lstStyle/>
        <a:p>
          <a:r>
            <a:rPr lang="en-US" dirty="0" smtClean="0"/>
            <a:t>Sub2</a:t>
          </a:r>
          <a:endParaRPr lang="en-US" dirty="0"/>
        </a:p>
      </dgm:t>
    </dgm:pt>
    <dgm:pt modelId="{1291B77D-3029-E842-AF2F-021F17E69208}" type="parTrans" cxnId="{E9266F18-78FD-F940-9B6A-01EE88A53F4B}">
      <dgm:prSet/>
      <dgm:spPr>
        <a:ln>
          <a:solidFill>
            <a:srgbClr val="6C7472"/>
          </a:solidFill>
        </a:ln>
      </dgm:spPr>
      <dgm:t>
        <a:bodyPr/>
        <a:lstStyle/>
        <a:p>
          <a:endParaRPr lang="en-US"/>
        </a:p>
      </dgm:t>
    </dgm:pt>
    <dgm:pt modelId="{38229AF2-7932-B146-9006-5972649735AE}" type="sibTrans" cxnId="{E9266F18-78FD-F940-9B6A-01EE88A53F4B}">
      <dgm:prSet/>
      <dgm:spPr/>
      <dgm:t>
        <a:bodyPr/>
        <a:lstStyle/>
        <a:p>
          <a:endParaRPr lang="en-US"/>
        </a:p>
      </dgm:t>
    </dgm:pt>
    <dgm:pt modelId="{A10EEC3A-5737-9542-8AA7-7EF39421F4C8}">
      <dgm:prSet phldrT="[Text]"/>
      <dgm:spPr>
        <a:solidFill>
          <a:srgbClr val="FF6600"/>
        </a:solidFill>
      </dgm:spPr>
      <dgm:t>
        <a:bodyPr/>
        <a:lstStyle/>
        <a:p>
          <a:r>
            <a:rPr lang="en-US" dirty="0" err="1" smtClean="0"/>
            <a:t>qout</a:t>
          </a:r>
          <a:endParaRPr lang="en-US" dirty="0"/>
        </a:p>
      </dgm:t>
    </dgm:pt>
    <dgm:pt modelId="{0AA45F01-4C2F-6840-9E99-6A644ADE1700}" type="parTrans" cxnId="{CE2754B2-03B8-FF40-9F87-AA08D1D9DAB2}">
      <dgm:prSet/>
      <dgm:spPr>
        <a:ln>
          <a:solidFill>
            <a:srgbClr val="6C7472"/>
          </a:solidFill>
        </a:ln>
      </dgm:spPr>
      <dgm:t>
        <a:bodyPr/>
        <a:lstStyle/>
        <a:p>
          <a:endParaRPr lang="en-US"/>
        </a:p>
      </dgm:t>
    </dgm:pt>
    <dgm:pt modelId="{BDD9FFE0-C87E-2147-AC9F-36B00C00878C}" type="sibTrans" cxnId="{CE2754B2-03B8-FF40-9F87-AA08D1D9DAB2}">
      <dgm:prSet/>
      <dgm:spPr/>
      <dgm:t>
        <a:bodyPr/>
        <a:lstStyle/>
        <a:p>
          <a:endParaRPr lang="en-US"/>
        </a:p>
      </dgm:t>
    </dgm:pt>
    <dgm:pt modelId="{B83743B2-5693-AE4E-81C5-922C6B8AE4E1}">
      <dgm:prSet phldrT="[Text]"/>
      <dgm:spPr>
        <a:solidFill>
          <a:srgbClr val="CC9933"/>
        </a:solidFill>
      </dgm:spPr>
      <dgm:t>
        <a:bodyPr/>
        <a:lstStyle/>
        <a:p>
          <a:r>
            <a:rPr lang="en-US" dirty="0" smtClean="0"/>
            <a:t>bwa</a:t>
          </a:r>
          <a:endParaRPr lang="en-US" dirty="0"/>
        </a:p>
      </dgm:t>
    </dgm:pt>
    <dgm:pt modelId="{EC87F364-5714-0F4C-8A16-C82E10D76FBC}" type="parTrans" cxnId="{A322521F-82E7-404D-8FFE-D1126395C67D}">
      <dgm:prSet/>
      <dgm:spPr>
        <a:ln>
          <a:solidFill>
            <a:srgbClr val="6C7472"/>
          </a:solidFill>
        </a:ln>
      </dgm:spPr>
      <dgm:t>
        <a:bodyPr/>
        <a:lstStyle/>
        <a:p>
          <a:endParaRPr lang="en-US"/>
        </a:p>
      </dgm:t>
    </dgm:pt>
    <dgm:pt modelId="{61037F71-08B9-2A4E-970A-D63007C128D1}" type="sibTrans" cxnId="{A322521F-82E7-404D-8FFE-D1126395C67D}">
      <dgm:prSet/>
      <dgm:spPr/>
      <dgm:t>
        <a:bodyPr/>
        <a:lstStyle/>
        <a:p>
          <a:endParaRPr lang="en-US"/>
        </a:p>
      </dgm:t>
    </dgm:pt>
    <dgm:pt modelId="{C5C4F19A-37C0-6E42-857A-32A9967597D8}">
      <dgm:prSet phldrT="[Text]"/>
      <dgm:spPr>
        <a:solidFill>
          <a:srgbClr val="CC9933"/>
        </a:solidFill>
      </dgm:spPr>
      <dgm:t>
        <a:bodyPr/>
        <a:lstStyle/>
        <a:p>
          <a:r>
            <a:rPr lang="en-US" dirty="0" err="1" smtClean="0"/>
            <a:t>reCaAl</a:t>
          </a:r>
          <a:endParaRPr lang="en-US" dirty="0"/>
        </a:p>
      </dgm:t>
    </dgm:pt>
    <dgm:pt modelId="{0D0F356D-B308-C045-9510-9C67031F3BC9}" type="parTrans" cxnId="{F8A487A2-096C-1648-AE81-6C0CC7471B7A}">
      <dgm:prSet/>
      <dgm:spPr>
        <a:ln>
          <a:solidFill>
            <a:srgbClr val="6C7472"/>
          </a:solidFill>
        </a:ln>
      </dgm:spPr>
      <dgm:t>
        <a:bodyPr/>
        <a:lstStyle/>
        <a:p>
          <a:endParaRPr lang="en-US"/>
        </a:p>
      </dgm:t>
    </dgm:pt>
    <dgm:pt modelId="{591504D9-3179-D145-97A6-9589F8829513}" type="sibTrans" cxnId="{F8A487A2-096C-1648-AE81-6C0CC7471B7A}">
      <dgm:prSet/>
      <dgm:spPr/>
      <dgm:t>
        <a:bodyPr/>
        <a:lstStyle/>
        <a:p>
          <a:endParaRPr lang="en-US"/>
        </a:p>
      </dgm:t>
    </dgm:pt>
    <dgm:pt modelId="{C3781C31-883B-8F4B-9679-2039E9CDF03C}">
      <dgm:prSet phldrT="[Text]"/>
      <dgm:spPr>
        <a:solidFill>
          <a:srgbClr val="CC9933"/>
        </a:solidFill>
      </dgm:spPr>
      <dgm:t>
        <a:bodyPr/>
        <a:lstStyle/>
        <a:p>
          <a:r>
            <a:rPr lang="en-US" dirty="0" smtClean="0"/>
            <a:t>Variants</a:t>
          </a:r>
          <a:endParaRPr lang="en-US" dirty="0"/>
        </a:p>
      </dgm:t>
    </dgm:pt>
    <dgm:pt modelId="{9474ADA6-6BA7-7D45-AC6E-29DAA6FBE164}" type="parTrans" cxnId="{C28D364B-E1A5-904F-ACF4-4B69F050B8A8}">
      <dgm:prSet/>
      <dgm:spPr/>
      <dgm:t>
        <a:bodyPr/>
        <a:lstStyle/>
        <a:p>
          <a:endParaRPr lang="en-US"/>
        </a:p>
      </dgm:t>
    </dgm:pt>
    <dgm:pt modelId="{08B77F87-5652-C14A-BBA2-E71907336495}" type="sibTrans" cxnId="{C28D364B-E1A5-904F-ACF4-4B69F050B8A8}">
      <dgm:prSet/>
      <dgm:spPr/>
      <dgm:t>
        <a:bodyPr/>
        <a:lstStyle/>
        <a:p>
          <a:endParaRPr lang="en-US"/>
        </a:p>
      </dgm:t>
    </dgm:pt>
    <dgm:pt modelId="{C411D676-1407-3B4B-A5D8-EFA4AEBFF903}">
      <dgm:prSet phldrT="[Text]"/>
      <dgm:spPr>
        <a:solidFill>
          <a:srgbClr val="CC9933"/>
        </a:solidFill>
      </dgm:spPr>
      <dgm:t>
        <a:bodyPr/>
        <a:lstStyle/>
        <a:p>
          <a:r>
            <a:rPr lang="en-US" dirty="0" smtClean="0"/>
            <a:t>Sub2</a:t>
          </a:r>
          <a:endParaRPr lang="en-US" dirty="0"/>
        </a:p>
      </dgm:t>
    </dgm:pt>
    <dgm:pt modelId="{9C08BC90-70E7-834C-B578-5D3B8A0EC993}" type="parTrans" cxnId="{5FDB91A7-8797-1044-AC96-E8092DA822AF}">
      <dgm:prSet/>
      <dgm:spPr/>
      <dgm:t>
        <a:bodyPr/>
        <a:lstStyle/>
        <a:p>
          <a:endParaRPr lang="en-US"/>
        </a:p>
      </dgm:t>
    </dgm:pt>
    <dgm:pt modelId="{8AFF0E51-BED7-7548-B78C-BC0A4B923D53}" type="sibTrans" cxnId="{5FDB91A7-8797-1044-AC96-E8092DA822AF}">
      <dgm:prSet/>
      <dgm:spPr/>
      <dgm:t>
        <a:bodyPr/>
        <a:lstStyle/>
        <a:p>
          <a:endParaRPr lang="en-US"/>
        </a:p>
      </dgm:t>
    </dgm:pt>
    <dgm:pt modelId="{004F7647-8C6C-5846-A7EB-3331F8BA186F}">
      <dgm:prSet phldrT="[Text]"/>
      <dgm:spPr>
        <a:solidFill>
          <a:srgbClr val="CC9933"/>
        </a:solidFill>
      </dgm:spPr>
      <dgm:t>
        <a:bodyPr/>
        <a:lstStyle/>
        <a:p>
          <a:r>
            <a:rPr lang="en-US" dirty="0" smtClean="0"/>
            <a:t>Sub1</a:t>
          </a:r>
          <a:endParaRPr lang="en-US" dirty="0"/>
        </a:p>
      </dgm:t>
    </dgm:pt>
    <dgm:pt modelId="{168BF70F-9F34-5E48-8CCD-A3A869FE0F0E}" type="parTrans" cxnId="{DFBC5423-F528-244E-9CE4-96269E539E21}">
      <dgm:prSet/>
      <dgm:spPr/>
      <dgm:t>
        <a:bodyPr/>
        <a:lstStyle/>
        <a:p>
          <a:endParaRPr lang="en-US"/>
        </a:p>
      </dgm:t>
    </dgm:pt>
    <dgm:pt modelId="{43A66654-BC26-F647-BB89-FE961D53EB8F}" type="sibTrans" cxnId="{DFBC5423-F528-244E-9CE4-96269E539E21}">
      <dgm:prSet/>
      <dgm:spPr/>
      <dgm:t>
        <a:bodyPr/>
        <a:lstStyle/>
        <a:p>
          <a:endParaRPr lang="en-US"/>
        </a:p>
      </dgm:t>
    </dgm:pt>
    <dgm:pt modelId="{E4D47C4B-2DE0-AA4E-812C-232D419CC3AB}">
      <dgm:prSet phldrT="[Text]"/>
      <dgm:spPr>
        <a:solidFill>
          <a:srgbClr val="CC9933"/>
        </a:solidFill>
      </dgm:spPr>
      <dgm:t>
        <a:bodyPr/>
        <a:lstStyle/>
        <a:p>
          <a:r>
            <a:rPr lang="en-US" dirty="0" smtClean="0"/>
            <a:t>Bwa</a:t>
          </a:r>
          <a:endParaRPr lang="en-US" dirty="0"/>
        </a:p>
      </dgm:t>
    </dgm:pt>
    <dgm:pt modelId="{6EFB495C-3E04-4B4E-928F-069396B27584}" type="parTrans" cxnId="{E87942E2-8267-CF4C-8A11-FECFB8792431}">
      <dgm:prSet/>
      <dgm:spPr>
        <a:ln>
          <a:solidFill>
            <a:srgbClr val="6C7472"/>
          </a:solidFill>
        </a:ln>
      </dgm:spPr>
      <dgm:t>
        <a:bodyPr/>
        <a:lstStyle/>
        <a:p>
          <a:endParaRPr lang="en-US"/>
        </a:p>
      </dgm:t>
    </dgm:pt>
    <dgm:pt modelId="{62344F84-CD2F-8F49-B73E-C9DC05332B84}" type="sibTrans" cxnId="{E87942E2-8267-CF4C-8A11-FECFB8792431}">
      <dgm:prSet/>
      <dgm:spPr/>
      <dgm:t>
        <a:bodyPr/>
        <a:lstStyle/>
        <a:p>
          <a:endParaRPr lang="en-US"/>
        </a:p>
      </dgm:t>
    </dgm:pt>
    <dgm:pt modelId="{D04A6622-506D-ED44-8AC9-42FF491CB5FD}">
      <dgm:prSet phldrT="[Text]"/>
      <dgm:spPr>
        <a:solidFill>
          <a:srgbClr val="CC9933"/>
        </a:solidFill>
      </dgm:spPr>
      <dgm:t>
        <a:bodyPr/>
        <a:lstStyle/>
        <a:p>
          <a:r>
            <a:rPr lang="en-US" dirty="0" err="1" smtClean="0"/>
            <a:t>reCaAl</a:t>
          </a:r>
          <a:endParaRPr lang="en-US" dirty="0"/>
        </a:p>
      </dgm:t>
    </dgm:pt>
    <dgm:pt modelId="{6729A4A8-3990-6A41-A681-5D3F8B458F0D}" type="parTrans" cxnId="{A086ABB1-3733-5F43-832F-43B5404B575D}">
      <dgm:prSet/>
      <dgm:spPr>
        <a:ln>
          <a:solidFill>
            <a:srgbClr val="6C7472"/>
          </a:solidFill>
        </a:ln>
      </dgm:spPr>
      <dgm:t>
        <a:bodyPr/>
        <a:lstStyle/>
        <a:p>
          <a:endParaRPr lang="en-US"/>
        </a:p>
      </dgm:t>
    </dgm:pt>
    <dgm:pt modelId="{FB4E25B3-DE3F-3843-BB30-28EEB72D19D4}" type="sibTrans" cxnId="{A086ABB1-3733-5F43-832F-43B5404B575D}">
      <dgm:prSet/>
      <dgm:spPr/>
      <dgm:t>
        <a:bodyPr/>
        <a:lstStyle/>
        <a:p>
          <a:endParaRPr lang="en-US"/>
        </a:p>
      </dgm:t>
    </dgm:pt>
    <dgm:pt modelId="{8CD3375E-D7BE-784D-B5F9-ECACA48B990E}">
      <dgm:prSet phldrT="[Text]"/>
      <dgm:spPr>
        <a:solidFill>
          <a:srgbClr val="CC9933"/>
        </a:solidFill>
      </dgm:spPr>
      <dgm:t>
        <a:bodyPr/>
        <a:lstStyle/>
        <a:p>
          <a:r>
            <a:rPr lang="en-US" dirty="0" smtClean="0"/>
            <a:t>Bwa</a:t>
          </a:r>
          <a:endParaRPr lang="en-US" dirty="0"/>
        </a:p>
      </dgm:t>
    </dgm:pt>
    <dgm:pt modelId="{05127677-775D-8543-B71F-2CD4319581B7}" type="parTrans" cxnId="{F0B2F256-5E8A-9348-BC4B-2CE0A068A3F1}">
      <dgm:prSet/>
      <dgm:spPr>
        <a:ln>
          <a:solidFill>
            <a:srgbClr val="6C7472"/>
          </a:solidFill>
        </a:ln>
      </dgm:spPr>
      <dgm:t>
        <a:bodyPr/>
        <a:lstStyle/>
        <a:p>
          <a:endParaRPr lang="en-US"/>
        </a:p>
      </dgm:t>
    </dgm:pt>
    <dgm:pt modelId="{AB183816-AEF9-2A40-906F-0E5DE70AFC18}" type="sibTrans" cxnId="{F0B2F256-5E8A-9348-BC4B-2CE0A068A3F1}">
      <dgm:prSet/>
      <dgm:spPr/>
      <dgm:t>
        <a:bodyPr/>
        <a:lstStyle/>
        <a:p>
          <a:endParaRPr lang="en-US"/>
        </a:p>
      </dgm:t>
    </dgm:pt>
    <dgm:pt modelId="{01DA91E5-0FB0-3F48-B1AC-9B92060F7708}">
      <dgm:prSet phldrT="[Text]"/>
      <dgm:spPr>
        <a:solidFill>
          <a:srgbClr val="CC9933"/>
        </a:solidFill>
      </dgm:spPr>
      <dgm:t>
        <a:bodyPr/>
        <a:lstStyle/>
        <a:p>
          <a:r>
            <a:rPr lang="en-US" dirty="0" err="1" smtClean="0"/>
            <a:t>reCal</a:t>
          </a:r>
          <a:endParaRPr lang="en-US" dirty="0"/>
        </a:p>
      </dgm:t>
    </dgm:pt>
    <dgm:pt modelId="{D3096E9A-02B6-5B47-AFF1-C09B722C8B79}" type="parTrans" cxnId="{07E89E25-FF6C-3A48-B8EE-3E4E18141393}">
      <dgm:prSet/>
      <dgm:spPr>
        <a:ln>
          <a:solidFill>
            <a:srgbClr val="6C7472"/>
          </a:solidFill>
        </a:ln>
      </dgm:spPr>
      <dgm:t>
        <a:bodyPr/>
        <a:lstStyle/>
        <a:p>
          <a:endParaRPr lang="en-US"/>
        </a:p>
      </dgm:t>
    </dgm:pt>
    <dgm:pt modelId="{69C4AD6E-C4F3-E04E-94D4-978159C2F20D}" type="sibTrans" cxnId="{07E89E25-FF6C-3A48-B8EE-3E4E18141393}">
      <dgm:prSet/>
      <dgm:spPr/>
      <dgm:t>
        <a:bodyPr/>
        <a:lstStyle/>
        <a:p>
          <a:endParaRPr lang="en-US"/>
        </a:p>
      </dgm:t>
    </dgm:pt>
    <dgm:pt modelId="{69C83303-6DCD-F846-B69E-193F55429A3E}">
      <dgm:prSet phldrT="[Text]"/>
      <dgm:spPr>
        <a:solidFill>
          <a:srgbClr val="CC9933"/>
        </a:solidFill>
      </dgm:spPr>
      <dgm:t>
        <a:bodyPr/>
        <a:lstStyle/>
        <a:p>
          <a:r>
            <a:rPr lang="en-US" dirty="0" smtClean="0"/>
            <a:t>Project</a:t>
          </a:r>
          <a:endParaRPr lang="en-US" dirty="0"/>
        </a:p>
      </dgm:t>
    </dgm:pt>
    <dgm:pt modelId="{09CF3605-CC5C-0D4D-9489-F82820BA54EC}" type="parTrans" cxnId="{F1EB4032-CC73-C44B-8A6F-FFCBFF256C4C}">
      <dgm:prSet/>
      <dgm:spPr/>
      <dgm:t>
        <a:bodyPr/>
        <a:lstStyle/>
        <a:p>
          <a:endParaRPr lang="en-US"/>
        </a:p>
      </dgm:t>
    </dgm:pt>
    <dgm:pt modelId="{7159CC77-6681-6647-A786-AB8C6785A51F}" type="sibTrans" cxnId="{F1EB4032-CC73-C44B-8A6F-FFCBFF256C4C}">
      <dgm:prSet/>
      <dgm:spPr/>
      <dgm:t>
        <a:bodyPr/>
        <a:lstStyle/>
        <a:p>
          <a:endParaRPr lang="en-US"/>
        </a:p>
      </dgm:t>
    </dgm:pt>
    <dgm:pt modelId="{2E9252B9-8D82-8F4D-BC27-A5F823E7393F}">
      <dgm:prSet phldrT="[Text]"/>
      <dgm:spPr>
        <a:solidFill>
          <a:srgbClr val="FF6600"/>
        </a:solidFill>
      </dgm:spPr>
      <dgm:t>
        <a:bodyPr/>
        <a:lstStyle/>
        <a:p>
          <a:r>
            <a:rPr lang="en-US" dirty="0" smtClean="0"/>
            <a:t>Summary</a:t>
          </a:r>
          <a:endParaRPr lang="en-US" dirty="0"/>
        </a:p>
      </dgm:t>
    </dgm:pt>
    <dgm:pt modelId="{3058E085-B83F-8F45-B778-529A91D06BC0}" type="parTrans" cxnId="{DBF618A9-FFFD-1F40-866C-E6240C5702E1}">
      <dgm:prSet/>
      <dgm:spPr>
        <a:ln>
          <a:solidFill>
            <a:srgbClr val="6C7472"/>
          </a:solidFill>
        </a:ln>
      </dgm:spPr>
      <dgm:t>
        <a:bodyPr/>
        <a:lstStyle/>
        <a:p>
          <a:endParaRPr lang="en-US"/>
        </a:p>
      </dgm:t>
    </dgm:pt>
    <dgm:pt modelId="{676AD14A-C3EE-8746-B9AD-30DE76CBA6FE}" type="sibTrans" cxnId="{DBF618A9-FFFD-1F40-866C-E6240C5702E1}">
      <dgm:prSet/>
      <dgm:spPr/>
      <dgm:t>
        <a:bodyPr/>
        <a:lstStyle/>
        <a:p>
          <a:endParaRPr lang="en-US"/>
        </a:p>
      </dgm:t>
    </dgm:pt>
    <dgm:pt modelId="{322CD2FD-F963-2F40-BE58-471980735143}" type="pres">
      <dgm:prSet presAssocID="{AAA0172A-54F4-894E-A773-839DCFC1D5EE}" presName="mainComposite" presStyleCnt="0">
        <dgm:presLayoutVars>
          <dgm:chPref val="1"/>
          <dgm:dir/>
          <dgm:animOne val="branch"/>
          <dgm:animLvl val="lvl"/>
          <dgm:resizeHandles val="exact"/>
        </dgm:presLayoutVars>
      </dgm:prSet>
      <dgm:spPr/>
      <dgm:t>
        <a:bodyPr/>
        <a:lstStyle/>
        <a:p>
          <a:endParaRPr lang="en-US"/>
        </a:p>
      </dgm:t>
    </dgm:pt>
    <dgm:pt modelId="{921D0272-ED52-4D43-ADAD-34D14C2E0FAE}" type="pres">
      <dgm:prSet presAssocID="{AAA0172A-54F4-894E-A773-839DCFC1D5EE}" presName="hierFlow" presStyleCnt="0"/>
      <dgm:spPr/>
      <dgm:t>
        <a:bodyPr/>
        <a:lstStyle/>
        <a:p>
          <a:endParaRPr lang="en-US"/>
        </a:p>
      </dgm:t>
    </dgm:pt>
    <dgm:pt modelId="{70E29CB5-0FAE-6B45-BC36-7683AA0D6EB2}" type="pres">
      <dgm:prSet presAssocID="{AAA0172A-54F4-894E-A773-839DCFC1D5EE}" presName="hierChild1" presStyleCnt="0">
        <dgm:presLayoutVars>
          <dgm:chPref val="1"/>
          <dgm:animOne val="branch"/>
          <dgm:animLvl val="lvl"/>
        </dgm:presLayoutVars>
      </dgm:prSet>
      <dgm:spPr/>
      <dgm:t>
        <a:bodyPr/>
        <a:lstStyle/>
        <a:p>
          <a:endParaRPr lang="en-US"/>
        </a:p>
      </dgm:t>
    </dgm:pt>
    <dgm:pt modelId="{59C1EC0D-FB44-FA4C-B2FE-6826732F9CDC}" type="pres">
      <dgm:prSet presAssocID="{69C83303-6DCD-F846-B69E-193F55429A3E}" presName="Name14" presStyleCnt="0"/>
      <dgm:spPr/>
      <dgm:t>
        <a:bodyPr/>
        <a:lstStyle/>
        <a:p>
          <a:endParaRPr lang="en-US"/>
        </a:p>
      </dgm:t>
    </dgm:pt>
    <dgm:pt modelId="{65E9A41B-9EB9-9E4B-B63C-30F87DC956DD}" type="pres">
      <dgm:prSet presAssocID="{69C83303-6DCD-F846-B69E-193F55429A3E}" presName="level1Shape" presStyleLbl="node0" presStyleIdx="0" presStyleCnt="1">
        <dgm:presLayoutVars>
          <dgm:chPref val="3"/>
        </dgm:presLayoutVars>
      </dgm:prSet>
      <dgm:spPr/>
      <dgm:t>
        <a:bodyPr/>
        <a:lstStyle/>
        <a:p>
          <a:endParaRPr lang="en-US"/>
        </a:p>
      </dgm:t>
    </dgm:pt>
    <dgm:pt modelId="{58C61188-23EF-E04A-A9E8-EB4078A3DEBD}" type="pres">
      <dgm:prSet presAssocID="{69C83303-6DCD-F846-B69E-193F55429A3E}" presName="hierChild2" presStyleCnt="0"/>
      <dgm:spPr/>
      <dgm:t>
        <a:bodyPr/>
        <a:lstStyle/>
        <a:p>
          <a:endParaRPr lang="en-US"/>
        </a:p>
      </dgm:t>
    </dgm:pt>
    <dgm:pt modelId="{E9065822-322A-8945-9C50-4A0678B2FF45}" type="pres">
      <dgm:prSet presAssocID="{D5A2EBCA-E949-D44F-A50B-CC4CEB0EECF3}" presName="Name19" presStyleLbl="parChTrans1D2" presStyleIdx="0" presStyleCnt="6"/>
      <dgm:spPr/>
      <dgm:t>
        <a:bodyPr/>
        <a:lstStyle/>
        <a:p>
          <a:endParaRPr lang="en-US"/>
        </a:p>
      </dgm:t>
    </dgm:pt>
    <dgm:pt modelId="{4228BEB3-CB98-CD4A-9211-C6F473AA1381}" type="pres">
      <dgm:prSet presAssocID="{9423B998-8869-FA4B-B3A7-BB13D2CF118D}" presName="Name21" presStyleCnt="0"/>
      <dgm:spPr/>
      <dgm:t>
        <a:bodyPr/>
        <a:lstStyle/>
        <a:p>
          <a:endParaRPr lang="en-US"/>
        </a:p>
      </dgm:t>
    </dgm:pt>
    <dgm:pt modelId="{58E4ABFE-4F4F-9A41-AEF1-930C8C416A1C}" type="pres">
      <dgm:prSet presAssocID="{9423B998-8869-FA4B-B3A7-BB13D2CF118D}" presName="level2Shape" presStyleLbl="node2" presStyleIdx="0" presStyleCnt="6"/>
      <dgm:spPr/>
      <dgm:t>
        <a:bodyPr/>
        <a:lstStyle/>
        <a:p>
          <a:endParaRPr lang="en-US"/>
        </a:p>
      </dgm:t>
    </dgm:pt>
    <dgm:pt modelId="{803A78F2-135A-5F43-89E4-C93BBFA082CC}" type="pres">
      <dgm:prSet presAssocID="{9423B998-8869-FA4B-B3A7-BB13D2CF118D}" presName="hierChild3" presStyleCnt="0"/>
      <dgm:spPr/>
      <dgm:t>
        <a:bodyPr/>
        <a:lstStyle/>
        <a:p>
          <a:endParaRPr lang="en-US"/>
        </a:p>
      </dgm:t>
    </dgm:pt>
    <dgm:pt modelId="{3BD83535-B9EB-FC47-A36C-F1594F31492F}" type="pres">
      <dgm:prSet presAssocID="{1B68BAF1-279E-B143-B12D-7E21C43CBD5F}" presName="Name19" presStyleLbl="parChTrans1D3" presStyleIdx="0" presStyleCnt="8"/>
      <dgm:spPr/>
      <dgm:t>
        <a:bodyPr/>
        <a:lstStyle/>
        <a:p>
          <a:endParaRPr lang="en-US"/>
        </a:p>
      </dgm:t>
    </dgm:pt>
    <dgm:pt modelId="{74ABB573-F643-AB43-AF96-89975DA695CA}" type="pres">
      <dgm:prSet presAssocID="{A9B5CCF0-9687-AB47-AB10-7FEE901E7986}" presName="Name21" presStyleCnt="0"/>
      <dgm:spPr/>
      <dgm:t>
        <a:bodyPr/>
        <a:lstStyle/>
        <a:p>
          <a:endParaRPr lang="en-US"/>
        </a:p>
      </dgm:t>
    </dgm:pt>
    <dgm:pt modelId="{9007E3CD-F1F2-0D49-81D2-19E15A1D5C91}" type="pres">
      <dgm:prSet presAssocID="{A9B5CCF0-9687-AB47-AB10-7FEE901E7986}" presName="level2Shape" presStyleLbl="node3" presStyleIdx="0" presStyleCnt="8"/>
      <dgm:spPr/>
      <dgm:t>
        <a:bodyPr/>
        <a:lstStyle/>
        <a:p>
          <a:endParaRPr lang="en-US"/>
        </a:p>
      </dgm:t>
    </dgm:pt>
    <dgm:pt modelId="{1DD44F49-08EE-0E41-B6FB-5716A36C50A7}" type="pres">
      <dgm:prSet presAssocID="{A9B5CCF0-9687-AB47-AB10-7FEE901E7986}" presName="hierChild3" presStyleCnt="0"/>
      <dgm:spPr/>
      <dgm:t>
        <a:bodyPr/>
        <a:lstStyle/>
        <a:p>
          <a:endParaRPr lang="en-US"/>
        </a:p>
      </dgm:t>
    </dgm:pt>
    <dgm:pt modelId="{F5B9971F-12DF-1B4B-9C5A-32C57B593257}" type="pres">
      <dgm:prSet presAssocID="{1291B77D-3029-E842-AF2F-021F17E69208}" presName="Name19" presStyleLbl="parChTrans1D3" presStyleIdx="1" presStyleCnt="8"/>
      <dgm:spPr/>
      <dgm:t>
        <a:bodyPr/>
        <a:lstStyle/>
        <a:p>
          <a:endParaRPr lang="en-US"/>
        </a:p>
      </dgm:t>
    </dgm:pt>
    <dgm:pt modelId="{3D59E530-DF9F-2741-8D79-DE2F80057BF9}" type="pres">
      <dgm:prSet presAssocID="{EE16F543-4B2E-8C4C-AB67-165650EECB90}" presName="Name21" presStyleCnt="0"/>
      <dgm:spPr/>
      <dgm:t>
        <a:bodyPr/>
        <a:lstStyle/>
        <a:p>
          <a:endParaRPr lang="en-US"/>
        </a:p>
      </dgm:t>
    </dgm:pt>
    <dgm:pt modelId="{67952789-CB62-634E-8998-22A08FF6B41A}" type="pres">
      <dgm:prSet presAssocID="{EE16F543-4B2E-8C4C-AB67-165650EECB90}" presName="level2Shape" presStyleLbl="node3" presStyleIdx="1" presStyleCnt="8"/>
      <dgm:spPr/>
      <dgm:t>
        <a:bodyPr/>
        <a:lstStyle/>
        <a:p>
          <a:endParaRPr lang="en-US"/>
        </a:p>
      </dgm:t>
    </dgm:pt>
    <dgm:pt modelId="{0C07508B-8CFD-CA4B-BFFA-97742C93F2A6}" type="pres">
      <dgm:prSet presAssocID="{EE16F543-4B2E-8C4C-AB67-165650EECB90}" presName="hierChild3" presStyleCnt="0"/>
      <dgm:spPr/>
      <dgm:t>
        <a:bodyPr/>
        <a:lstStyle/>
        <a:p>
          <a:endParaRPr lang="en-US"/>
        </a:p>
      </dgm:t>
    </dgm:pt>
    <dgm:pt modelId="{9C00F7A8-3C4E-034F-8CEB-D2F661712D07}" type="pres">
      <dgm:prSet presAssocID="{0AA45F01-4C2F-6840-9E99-6A644ADE1700}" presName="Name19" presStyleLbl="parChTrans1D2" presStyleIdx="1" presStyleCnt="6"/>
      <dgm:spPr/>
      <dgm:t>
        <a:bodyPr/>
        <a:lstStyle/>
        <a:p>
          <a:endParaRPr lang="en-US"/>
        </a:p>
      </dgm:t>
    </dgm:pt>
    <dgm:pt modelId="{5A1F8288-4730-9E4B-97F1-9270A9FA4D20}" type="pres">
      <dgm:prSet presAssocID="{A10EEC3A-5737-9542-8AA7-7EF39421F4C8}" presName="Name21" presStyleCnt="0"/>
      <dgm:spPr/>
      <dgm:t>
        <a:bodyPr/>
        <a:lstStyle/>
        <a:p>
          <a:endParaRPr lang="en-US"/>
        </a:p>
      </dgm:t>
    </dgm:pt>
    <dgm:pt modelId="{7A9F83C1-6558-8949-B03D-B3F47CAE171B}" type="pres">
      <dgm:prSet presAssocID="{A10EEC3A-5737-9542-8AA7-7EF39421F4C8}" presName="level2Shape" presStyleLbl="node2" presStyleIdx="1" presStyleCnt="6"/>
      <dgm:spPr/>
      <dgm:t>
        <a:bodyPr/>
        <a:lstStyle/>
        <a:p>
          <a:endParaRPr lang="en-US"/>
        </a:p>
      </dgm:t>
    </dgm:pt>
    <dgm:pt modelId="{1AA18A6C-E46D-864C-AC0B-879ABD4EAF4A}" type="pres">
      <dgm:prSet presAssocID="{A10EEC3A-5737-9542-8AA7-7EF39421F4C8}" presName="hierChild3" presStyleCnt="0"/>
      <dgm:spPr/>
      <dgm:t>
        <a:bodyPr/>
        <a:lstStyle/>
        <a:p>
          <a:endParaRPr lang="en-US"/>
        </a:p>
      </dgm:t>
    </dgm:pt>
    <dgm:pt modelId="{A8643D0A-30DA-AF42-B1AC-4F08BEA03FF6}" type="pres">
      <dgm:prSet presAssocID="{EC87F364-5714-0F4C-8A16-C82E10D76FBC}" presName="Name19" presStyleLbl="parChTrans1D3" presStyleIdx="2" presStyleCnt="8"/>
      <dgm:spPr/>
      <dgm:t>
        <a:bodyPr/>
        <a:lstStyle/>
        <a:p>
          <a:endParaRPr lang="en-US"/>
        </a:p>
      </dgm:t>
    </dgm:pt>
    <dgm:pt modelId="{84234165-7323-BA42-8ED8-EB4B3EB84962}" type="pres">
      <dgm:prSet presAssocID="{B83743B2-5693-AE4E-81C5-922C6B8AE4E1}" presName="Name21" presStyleCnt="0"/>
      <dgm:spPr/>
      <dgm:t>
        <a:bodyPr/>
        <a:lstStyle/>
        <a:p>
          <a:endParaRPr lang="en-US"/>
        </a:p>
      </dgm:t>
    </dgm:pt>
    <dgm:pt modelId="{A037B6A3-0D61-D348-A60E-83EB21E0B22B}" type="pres">
      <dgm:prSet presAssocID="{B83743B2-5693-AE4E-81C5-922C6B8AE4E1}" presName="level2Shape" presStyleLbl="node3" presStyleIdx="2" presStyleCnt="8"/>
      <dgm:spPr/>
      <dgm:t>
        <a:bodyPr/>
        <a:lstStyle/>
        <a:p>
          <a:endParaRPr lang="en-US"/>
        </a:p>
      </dgm:t>
    </dgm:pt>
    <dgm:pt modelId="{9CF53EC9-2821-1C49-A3E6-A0EE396230E5}" type="pres">
      <dgm:prSet presAssocID="{B83743B2-5693-AE4E-81C5-922C6B8AE4E1}" presName="hierChild3" presStyleCnt="0"/>
      <dgm:spPr/>
      <dgm:t>
        <a:bodyPr/>
        <a:lstStyle/>
        <a:p>
          <a:endParaRPr lang="en-US"/>
        </a:p>
      </dgm:t>
    </dgm:pt>
    <dgm:pt modelId="{E8EF5B7F-E439-B246-ACC6-7C3EA289F5C5}" type="pres">
      <dgm:prSet presAssocID="{0D0F356D-B308-C045-9510-9C67031F3BC9}" presName="Name19" presStyleLbl="parChTrans1D3" presStyleIdx="3" presStyleCnt="8"/>
      <dgm:spPr/>
      <dgm:t>
        <a:bodyPr/>
        <a:lstStyle/>
        <a:p>
          <a:endParaRPr lang="en-US"/>
        </a:p>
      </dgm:t>
    </dgm:pt>
    <dgm:pt modelId="{82B23047-5BE3-B74B-A81F-BAC4F4054D47}" type="pres">
      <dgm:prSet presAssocID="{C5C4F19A-37C0-6E42-857A-32A9967597D8}" presName="Name21" presStyleCnt="0"/>
      <dgm:spPr/>
      <dgm:t>
        <a:bodyPr/>
        <a:lstStyle/>
        <a:p>
          <a:endParaRPr lang="en-US"/>
        </a:p>
      </dgm:t>
    </dgm:pt>
    <dgm:pt modelId="{B4CD6D09-183E-7F43-8B49-547756FD6690}" type="pres">
      <dgm:prSet presAssocID="{C5C4F19A-37C0-6E42-857A-32A9967597D8}" presName="level2Shape" presStyleLbl="node3" presStyleIdx="3" presStyleCnt="8"/>
      <dgm:spPr/>
      <dgm:t>
        <a:bodyPr/>
        <a:lstStyle/>
        <a:p>
          <a:endParaRPr lang="en-US"/>
        </a:p>
      </dgm:t>
    </dgm:pt>
    <dgm:pt modelId="{C3266221-04A0-3E4E-A9C5-BC3D3C4D4C00}" type="pres">
      <dgm:prSet presAssocID="{C5C4F19A-37C0-6E42-857A-32A9967597D8}" presName="hierChild3" presStyleCnt="0"/>
      <dgm:spPr/>
      <dgm:t>
        <a:bodyPr/>
        <a:lstStyle/>
        <a:p>
          <a:endParaRPr lang="en-US"/>
        </a:p>
      </dgm:t>
    </dgm:pt>
    <dgm:pt modelId="{6C6BA49D-1E71-184D-B550-864F138BC710}" type="pres">
      <dgm:prSet presAssocID="{168BF70F-9F34-5E48-8CCD-A3A869FE0F0E}" presName="Name19" presStyleLbl="parChTrans1D2" presStyleIdx="2" presStyleCnt="6"/>
      <dgm:spPr/>
      <dgm:t>
        <a:bodyPr/>
        <a:lstStyle/>
        <a:p>
          <a:endParaRPr lang="en-US"/>
        </a:p>
      </dgm:t>
    </dgm:pt>
    <dgm:pt modelId="{3B7A7CA6-58CD-C748-BC9A-95D1424F5C7B}" type="pres">
      <dgm:prSet presAssocID="{004F7647-8C6C-5846-A7EB-3331F8BA186F}" presName="Name21" presStyleCnt="0"/>
      <dgm:spPr/>
      <dgm:t>
        <a:bodyPr/>
        <a:lstStyle/>
        <a:p>
          <a:endParaRPr lang="en-US"/>
        </a:p>
      </dgm:t>
    </dgm:pt>
    <dgm:pt modelId="{F3EC23D7-8BBE-3741-8184-F2F4CA268FB8}" type="pres">
      <dgm:prSet presAssocID="{004F7647-8C6C-5846-A7EB-3331F8BA186F}" presName="level2Shape" presStyleLbl="node2" presStyleIdx="2" presStyleCnt="6"/>
      <dgm:spPr/>
      <dgm:t>
        <a:bodyPr/>
        <a:lstStyle/>
        <a:p>
          <a:endParaRPr lang="en-US"/>
        </a:p>
      </dgm:t>
    </dgm:pt>
    <dgm:pt modelId="{E444877D-6D0C-CB49-B3B4-5267899345B6}" type="pres">
      <dgm:prSet presAssocID="{004F7647-8C6C-5846-A7EB-3331F8BA186F}" presName="hierChild3" presStyleCnt="0"/>
      <dgm:spPr/>
      <dgm:t>
        <a:bodyPr/>
        <a:lstStyle/>
        <a:p>
          <a:endParaRPr lang="en-US"/>
        </a:p>
      </dgm:t>
    </dgm:pt>
    <dgm:pt modelId="{FF23971E-2A9C-7B48-A95B-FC03EACF3DE5}" type="pres">
      <dgm:prSet presAssocID="{6EFB495C-3E04-4B4E-928F-069396B27584}" presName="Name19" presStyleLbl="parChTrans1D3" presStyleIdx="4" presStyleCnt="8"/>
      <dgm:spPr/>
      <dgm:t>
        <a:bodyPr/>
        <a:lstStyle/>
        <a:p>
          <a:endParaRPr lang="en-US"/>
        </a:p>
      </dgm:t>
    </dgm:pt>
    <dgm:pt modelId="{FEBED73E-F573-3244-8653-03368C384CB5}" type="pres">
      <dgm:prSet presAssocID="{E4D47C4B-2DE0-AA4E-812C-232D419CC3AB}" presName="Name21" presStyleCnt="0"/>
      <dgm:spPr/>
      <dgm:t>
        <a:bodyPr/>
        <a:lstStyle/>
        <a:p>
          <a:endParaRPr lang="en-US"/>
        </a:p>
      </dgm:t>
    </dgm:pt>
    <dgm:pt modelId="{3FDB3707-5B72-4B41-81DE-2675B75C14A4}" type="pres">
      <dgm:prSet presAssocID="{E4D47C4B-2DE0-AA4E-812C-232D419CC3AB}" presName="level2Shape" presStyleLbl="node3" presStyleIdx="4" presStyleCnt="8"/>
      <dgm:spPr/>
      <dgm:t>
        <a:bodyPr/>
        <a:lstStyle/>
        <a:p>
          <a:endParaRPr lang="en-US"/>
        </a:p>
      </dgm:t>
    </dgm:pt>
    <dgm:pt modelId="{906E9972-EA11-4846-B214-60A5FA8E7BC8}" type="pres">
      <dgm:prSet presAssocID="{E4D47C4B-2DE0-AA4E-812C-232D419CC3AB}" presName="hierChild3" presStyleCnt="0"/>
      <dgm:spPr/>
      <dgm:t>
        <a:bodyPr/>
        <a:lstStyle/>
        <a:p>
          <a:endParaRPr lang="en-US"/>
        </a:p>
      </dgm:t>
    </dgm:pt>
    <dgm:pt modelId="{7A026094-C180-8F48-A070-0275BBEB884B}" type="pres">
      <dgm:prSet presAssocID="{6729A4A8-3990-6A41-A681-5D3F8B458F0D}" presName="Name19" presStyleLbl="parChTrans1D3" presStyleIdx="5" presStyleCnt="8"/>
      <dgm:spPr/>
      <dgm:t>
        <a:bodyPr/>
        <a:lstStyle/>
        <a:p>
          <a:endParaRPr lang="en-US"/>
        </a:p>
      </dgm:t>
    </dgm:pt>
    <dgm:pt modelId="{FFEC3E0D-0693-5942-AF17-7FB3CBA14161}" type="pres">
      <dgm:prSet presAssocID="{D04A6622-506D-ED44-8AC9-42FF491CB5FD}" presName="Name21" presStyleCnt="0"/>
      <dgm:spPr/>
      <dgm:t>
        <a:bodyPr/>
        <a:lstStyle/>
        <a:p>
          <a:endParaRPr lang="en-US"/>
        </a:p>
      </dgm:t>
    </dgm:pt>
    <dgm:pt modelId="{68FA935B-1603-0241-8C36-77F051152E49}" type="pres">
      <dgm:prSet presAssocID="{D04A6622-506D-ED44-8AC9-42FF491CB5FD}" presName="level2Shape" presStyleLbl="node3" presStyleIdx="5" presStyleCnt="8"/>
      <dgm:spPr/>
      <dgm:t>
        <a:bodyPr/>
        <a:lstStyle/>
        <a:p>
          <a:endParaRPr lang="en-US"/>
        </a:p>
      </dgm:t>
    </dgm:pt>
    <dgm:pt modelId="{F09F94E1-85B5-2049-B956-EF214774D140}" type="pres">
      <dgm:prSet presAssocID="{D04A6622-506D-ED44-8AC9-42FF491CB5FD}" presName="hierChild3" presStyleCnt="0"/>
      <dgm:spPr/>
      <dgm:t>
        <a:bodyPr/>
        <a:lstStyle/>
        <a:p>
          <a:endParaRPr lang="en-US"/>
        </a:p>
      </dgm:t>
    </dgm:pt>
    <dgm:pt modelId="{36909FA5-420D-3949-BF88-BF7EA258B8B1}" type="pres">
      <dgm:prSet presAssocID="{9C08BC90-70E7-834C-B578-5D3B8A0EC993}" presName="Name19" presStyleLbl="parChTrans1D2" presStyleIdx="3" presStyleCnt="6"/>
      <dgm:spPr/>
      <dgm:t>
        <a:bodyPr/>
        <a:lstStyle/>
        <a:p>
          <a:endParaRPr lang="en-US"/>
        </a:p>
      </dgm:t>
    </dgm:pt>
    <dgm:pt modelId="{5C9BCB3B-3A3E-0D49-BBDB-86CA0A7BA1D3}" type="pres">
      <dgm:prSet presAssocID="{C411D676-1407-3B4B-A5D8-EFA4AEBFF903}" presName="Name21" presStyleCnt="0"/>
      <dgm:spPr/>
      <dgm:t>
        <a:bodyPr/>
        <a:lstStyle/>
        <a:p>
          <a:endParaRPr lang="en-US"/>
        </a:p>
      </dgm:t>
    </dgm:pt>
    <dgm:pt modelId="{AA671109-3B0D-3E43-B9ED-F9E285B7E8D7}" type="pres">
      <dgm:prSet presAssocID="{C411D676-1407-3B4B-A5D8-EFA4AEBFF903}" presName="level2Shape" presStyleLbl="node2" presStyleIdx="3" presStyleCnt="6"/>
      <dgm:spPr/>
      <dgm:t>
        <a:bodyPr/>
        <a:lstStyle/>
        <a:p>
          <a:endParaRPr lang="en-US"/>
        </a:p>
      </dgm:t>
    </dgm:pt>
    <dgm:pt modelId="{05D56450-C047-FB4E-8F4C-83400999E956}" type="pres">
      <dgm:prSet presAssocID="{C411D676-1407-3B4B-A5D8-EFA4AEBFF903}" presName="hierChild3" presStyleCnt="0"/>
      <dgm:spPr/>
      <dgm:t>
        <a:bodyPr/>
        <a:lstStyle/>
        <a:p>
          <a:endParaRPr lang="en-US"/>
        </a:p>
      </dgm:t>
    </dgm:pt>
    <dgm:pt modelId="{BC615CFC-DC65-CC4D-9049-6C853F1FFC0D}" type="pres">
      <dgm:prSet presAssocID="{05127677-775D-8543-B71F-2CD4319581B7}" presName="Name19" presStyleLbl="parChTrans1D3" presStyleIdx="6" presStyleCnt="8"/>
      <dgm:spPr/>
      <dgm:t>
        <a:bodyPr/>
        <a:lstStyle/>
        <a:p>
          <a:endParaRPr lang="en-US"/>
        </a:p>
      </dgm:t>
    </dgm:pt>
    <dgm:pt modelId="{5BC0D340-F483-AC46-8F09-47527FA1D755}" type="pres">
      <dgm:prSet presAssocID="{8CD3375E-D7BE-784D-B5F9-ECACA48B990E}" presName="Name21" presStyleCnt="0"/>
      <dgm:spPr/>
      <dgm:t>
        <a:bodyPr/>
        <a:lstStyle/>
        <a:p>
          <a:endParaRPr lang="en-US"/>
        </a:p>
      </dgm:t>
    </dgm:pt>
    <dgm:pt modelId="{5AB48E86-F33A-D24D-AC6A-24D55CF2030D}" type="pres">
      <dgm:prSet presAssocID="{8CD3375E-D7BE-784D-B5F9-ECACA48B990E}" presName="level2Shape" presStyleLbl="node3" presStyleIdx="6" presStyleCnt="8"/>
      <dgm:spPr/>
      <dgm:t>
        <a:bodyPr/>
        <a:lstStyle/>
        <a:p>
          <a:endParaRPr lang="en-US"/>
        </a:p>
      </dgm:t>
    </dgm:pt>
    <dgm:pt modelId="{CEA68EAD-3FD7-174E-A32E-C8164E92951D}" type="pres">
      <dgm:prSet presAssocID="{8CD3375E-D7BE-784D-B5F9-ECACA48B990E}" presName="hierChild3" presStyleCnt="0"/>
      <dgm:spPr/>
      <dgm:t>
        <a:bodyPr/>
        <a:lstStyle/>
        <a:p>
          <a:endParaRPr lang="en-US"/>
        </a:p>
      </dgm:t>
    </dgm:pt>
    <dgm:pt modelId="{F8392FD6-FFBF-5A4E-B75C-83937B3D529F}" type="pres">
      <dgm:prSet presAssocID="{D3096E9A-02B6-5B47-AFF1-C09B722C8B79}" presName="Name19" presStyleLbl="parChTrans1D3" presStyleIdx="7" presStyleCnt="8"/>
      <dgm:spPr/>
      <dgm:t>
        <a:bodyPr/>
        <a:lstStyle/>
        <a:p>
          <a:endParaRPr lang="en-US"/>
        </a:p>
      </dgm:t>
    </dgm:pt>
    <dgm:pt modelId="{550E6A4E-09F0-9840-9E39-9A43B9BEF841}" type="pres">
      <dgm:prSet presAssocID="{01DA91E5-0FB0-3F48-B1AC-9B92060F7708}" presName="Name21" presStyleCnt="0"/>
      <dgm:spPr/>
      <dgm:t>
        <a:bodyPr/>
        <a:lstStyle/>
        <a:p>
          <a:endParaRPr lang="en-US"/>
        </a:p>
      </dgm:t>
    </dgm:pt>
    <dgm:pt modelId="{0161BB90-0965-494D-9B3B-217527EB7E98}" type="pres">
      <dgm:prSet presAssocID="{01DA91E5-0FB0-3F48-B1AC-9B92060F7708}" presName="level2Shape" presStyleLbl="node3" presStyleIdx="7" presStyleCnt="8"/>
      <dgm:spPr/>
      <dgm:t>
        <a:bodyPr/>
        <a:lstStyle/>
        <a:p>
          <a:endParaRPr lang="en-US"/>
        </a:p>
      </dgm:t>
    </dgm:pt>
    <dgm:pt modelId="{69831E51-6613-D04D-9775-D9273D8B811A}" type="pres">
      <dgm:prSet presAssocID="{01DA91E5-0FB0-3F48-B1AC-9B92060F7708}" presName="hierChild3" presStyleCnt="0"/>
      <dgm:spPr/>
      <dgm:t>
        <a:bodyPr/>
        <a:lstStyle/>
        <a:p>
          <a:endParaRPr lang="en-US"/>
        </a:p>
      </dgm:t>
    </dgm:pt>
    <dgm:pt modelId="{9351084B-5162-9840-8BA8-36C996F1CB68}" type="pres">
      <dgm:prSet presAssocID="{9474ADA6-6BA7-7D45-AC6E-29DAA6FBE164}" presName="Name19" presStyleLbl="parChTrans1D2" presStyleIdx="4" presStyleCnt="6"/>
      <dgm:spPr/>
      <dgm:t>
        <a:bodyPr/>
        <a:lstStyle/>
        <a:p>
          <a:endParaRPr lang="en-US"/>
        </a:p>
      </dgm:t>
    </dgm:pt>
    <dgm:pt modelId="{FCFFD45F-FCE1-EB4B-A7D5-817CF3A88D51}" type="pres">
      <dgm:prSet presAssocID="{C3781C31-883B-8F4B-9679-2039E9CDF03C}" presName="Name21" presStyleCnt="0"/>
      <dgm:spPr/>
      <dgm:t>
        <a:bodyPr/>
        <a:lstStyle/>
        <a:p>
          <a:endParaRPr lang="en-US"/>
        </a:p>
      </dgm:t>
    </dgm:pt>
    <dgm:pt modelId="{F2219B8C-ADD9-6A48-8D1E-B43435752DA6}" type="pres">
      <dgm:prSet presAssocID="{C3781C31-883B-8F4B-9679-2039E9CDF03C}" presName="level2Shape" presStyleLbl="node2" presStyleIdx="4" presStyleCnt="6"/>
      <dgm:spPr/>
      <dgm:t>
        <a:bodyPr/>
        <a:lstStyle/>
        <a:p>
          <a:endParaRPr lang="en-US"/>
        </a:p>
      </dgm:t>
    </dgm:pt>
    <dgm:pt modelId="{0AC15F39-89F8-D74D-B9B8-83AA2313DDCC}" type="pres">
      <dgm:prSet presAssocID="{C3781C31-883B-8F4B-9679-2039E9CDF03C}" presName="hierChild3" presStyleCnt="0"/>
      <dgm:spPr/>
      <dgm:t>
        <a:bodyPr/>
        <a:lstStyle/>
        <a:p>
          <a:endParaRPr lang="en-US"/>
        </a:p>
      </dgm:t>
    </dgm:pt>
    <dgm:pt modelId="{541BD313-651A-884A-8B16-7EDF1295E608}" type="pres">
      <dgm:prSet presAssocID="{3058E085-B83F-8F45-B778-529A91D06BC0}" presName="Name19" presStyleLbl="parChTrans1D2" presStyleIdx="5" presStyleCnt="6"/>
      <dgm:spPr/>
      <dgm:t>
        <a:bodyPr/>
        <a:lstStyle/>
        <a:p>
          <a:endParaRPr lang="en-US"/>
        </a:p>
      </dgm:t>
    </dgm:pt>
    <dgm:pt modelId="{BA4A3546-24CE-9444-8AC6-9472ED444FDB}" type="pres">
      <dgm:prSet presAssocID="{2E9252B9-8D82-8F4D-BC27-A5F823E7393F}" presName="Name21" presStyleCnt="0"/>
      <dgm:spPr/>
      <dgm:t>
        <a:bodyPr/>
        <a:lstStyle/>
        <a:p>
          <a:endParaRPr lang="en-US"/>
        </a:p>
      </dgm:t>
    </dgm:pt>
    <dgm:pt modelId="{B050B10E-F6B6-CE4D-852D-FC7C53E032FA}" type="pres">
      <dgm:prSet presAssocID="{2E9252B9-8D82-8F4D-BC27-A5F823E7393F}" presName="level2Shape" presStyleLbl="node2" presStyleIdx="5" presStyleCnt="6"/>
      <dgm:spPr/>
      <dgm:t>
        <a:bodyPr/>
        <a:lstStyle/>
        <a:p>
          <a:endParaRPr lang="en-US"/>
        </a:p>
      </dgm:t>
    </dgm:pt>
    <dgm:pt modelId="{388B7B9A-6D1C-FD45-901A-768606ACFCCF}" type="pres">
      <dgm:prSet presAssocID="{2E9252B9-8D82-8F4D-BC27-A5F823E7393F}" presName="hierChild3" presStyleCnt="0"/>
      <dgm:spPr/>
      <dgm:t>
        <a:bodyPr/>
        <a:lstStyle/>
        <a:p>
          <a:endParaRPr lang="en-US"/>
        </a:p>
      </dgm:t>
    </dgm:pt>
    <dgm:pt modelId="{8ECFD789-996C-654B-A059-DC635A2BE3E3}" type="pres">
      <dgm:prSet presAssocID="{AAA0172A-54F4-894E-A773-839DCFC1D5EE}" presName="bgShapesFlow" presStyleCnt="0"/>
      <dgm:spPr/>
      <dgm:t>
        <a:bodyPr/>
        <a:lstStyle/>
        <a:p>
          <a:endParaRPr lang="en-US"/>
        </a:p>
      </dgm:t>
    </dgm:pt>
  </dgm:ptLst>
  <dgm:cxnLst>
    <dgm:cxn modelId="{DE4C3A0A-ED12-5A4A-836E-923885998E8F}" type="presOf" srcId="{E4D47C4B-2DE0-AA4E-812C-232D419CC3AB}" destId="{3FDB3707-5B72-4B41-81DE-2675B75C14A4}" srcOrd="0" destOrd="0" presId="urn:microsoft.com/office/officeart/2005/8/layout/hierarchy6"/>
    <dgm:cxn modelId="{9E4FA085-A660-C84F-8B9A-22E641B73037}" type="presOf" srcId="{1291B77D-3029-E842-AF2F-021F17E69208}" destId="{F5B9971F-12DF-1B4B-9C5A-32C57B593257}" srcOrd="0" destOrd="0" presId="urn:microsoft.com/office/officeart/2005/8/layout/hierarchy6"/>
    <dgm:cxn modelId="{5B0A31EA-FC09-FB44-83E8-8AEE40024A6A}" type="presOf" srcId="{9474ADA6-6BA7-7D45-AC6E-29DAA6FBE164}" destId="{9351084B-5162-9840-8BA8-36C996F1CB68}" srcOrd="0" destOrd="0" presId="urn:microsoft.com/office/officeart/2005/8/layout/hierarchy6"/>
    <dgm:cxn modelId="{38A4D5CE-F3AE-764B-9A30-74E51EF14569}" type="presOf" srcId="{9C08BC90-70E7-834C-B578-5D3B8A0EC993}" destId="{36909FA5-420D-3949-BF88-BF7EA258B8B1}" srcOrd="0" destOrd="0" presId="urn:microsoft.com/office/officeart/2005/8/layout/hierarchy6"/>
    <dgm:cxn modelId="{F8A487A2-096C-1648-AE81-6C0CC7471B7A}" srcId="{A10EEC3A-5737-9542-8AA7-7EF39421F4C8}" destId="{C5C4F19A-37C0-6E42-857A-32A9967597D8}" srcOrd="1" destOrd="0" parTransId="{0D0F356D-B308-C045-9510-9C67031F3BC9}" sibTransId="{591504D9-3179-D145-97A6-9589F8829513}"/>
    <dgm:cxn modelId="{37A5010C-DD4B-C54B-A317-414AEAED70FB}" type="presOf" srcId="{9423B998-8869-FA4B-B3A7-BB13D2CF118D}" destId="{58E4ABFE-4F4F-9A41-AEF1-930C8C416A1C}" srcOrd="0" destOrd="0" presId="urn:microsoft.com/office/officeart/2005/8/layout/hierarchy6"/>
    <dgm:cxn modelId="{DFBC5423-F528-244E-9CE4-96269E539E21}" srcId="{69C83303-6DCD-F846-B69E-193F55429A3E}" destId="{004F7647-8C6C-5846-A7EB-3331F8BA186F}" srcOrd="2" destOrd="0" parTransId="{168BF70F-9F34-5E48-8CCD-A3A869FE0F0E}" sibTransId="{43A66654-BC26-F647-BB89-FE961D53EB8F}"/>
    <dgm:cxn modelId="{4E71AAD2-6813-4E4D-92F7-ACE72B7938CC}" type="presOf" srcId="{1B68BAF1-279E-B143-B12D-7E21C43CBD5F}" destId="{3BD83535-B9EB-FC47-A36C-F1594F31492F}" srcOrd="0" destOrd="0" presId="urn:microsoft.com/office/officeart/2005/8/layout/hierarchy6"/>
    <dgm:cxn modelId="{F1EB4032-CC73-C44B-8A6F-FFCBFF256C4C}" srcId="{AAA0172A-54F4-894E-A773-839DCFC1D5EE}" destId="{69C83303-6DCD-F846-B69E-193F55429A3E}" srcOrd="0" destOrd="0" parTransId="{09CF3605-CC5C-0D4D-9489-F82820BA54EC}" sibTransId="{7159CC77-6681-6647-A786-AB8C6785A51F}"/>
    <dgm:cxn modelId="{9E2E7776-DDB9-CF4C-9B04-F6F2D8051E31}" srcId="{69C83303-6DCD-F846-B69E-193F55429A3E}" destId="{9423B998-8869-FA4B-B3A7-BB13D2CF118D}" srcOrd="0" destOrd="0" parTransId="{D5A2EBCA-E949-D44F-A50B-CC4CEB0EECF3}" sibTransId="{9BB08863-6CCE-2A42-9294-03B475CCD39D}"/>
    <dgm:cxn modelId="{907FFCCA-E7C1-9C4A-9319-06275CDE2026}" srcId="{9423B998-8869-FA4B-B3A7-BB13D2CF118D}" destId="{A9B5CCF0-9687-AB47-AB10-7FEE901E7986}" srcOrd="0" destOrd="0" parTransId="{1B68BAF1-279E-B143-B12D-7E21C43CBD5F}" sibTransId="{814F7EF5-29FF-2943-A04F-EA7AA84CFADA}"/>
    <dgm:cxn modelId="{A086ABB1-3733-5F43-832F-43B5404B575D}" srcId="{004F7647-8C6C-5846-A7EB-3331F8BA186F}" destId="{D04A6622-506D-ED44-8AC9-42FF491CB5FD}" srcOrd="1" destOrd="0" parTransId="{6729A4A8-3990-6A41-A681-5D3F8B458F0D}" sibTransId="{FB4E25B3-DE3F-3843-BB30-28EEB72D19D4}"/>
    <dgm:cxn modelId="{300D39B7-E7A0-E640-8F5B-A704D460F775}" type="presOf" srcId="{EC87F364-5714-0F4C-8A16-C82E10D76FBC}" destId="{A8643D0A-30DA-AF42-B1AC-4F08BEA03FF6}" srcOrd="0" destOrd="0" presId="urn:microsoft.com/office/officeart/2005/8/layout/hierarchy6"/>
    <dgm:cxn modelId="{3B529B53-5C02-794E-BFC7-E110EF9F3A20}" type="presOf" srcId="{C3781C31-883B-8F4B-9679-2039E9CDF03C}" destId="{F2219B8C-ADD9-6A48-8D1E-B43435752DA6}" srcOrd="0" destOrd="0" presId="urn:microsoft.com/office/officeart/2005/8/layout/hierarchy6"/>
    <dgm:cxn modelId="{A4315316-3D2A-074D-8585-F2CF866B6874}" type="presOf" srcId="{C5C4F19A-37C0-6E42-857A-32A9967597D8}" destId="{B4CD6D09-183E-7F43-8B49-547756FD6690}" srcOrd="0" destOrd="0" presId="urn:microsoft.com/office/officeart/2005/8/layout/hierarchy6"/>
    <dgm:cxn modelId="{5FDB91A7-8797-1044-AC96-E8092DA822AF}" srcId="{69C83303-6DCD-F846-B69E-193F55429A3E}" destId="{C411D676-1407-3B4B-A5D8-EFA4AEBFF903}" srcOrd="3" destOrd="0" parTransId="{9C08BC90-70E7-834C-B578-5D3B8A0EC993}" sibTransId="{8AFF0E51-BED7-7548-B78C-BC0A4B923D53}"/>
    <dgm:cxn modelId="{7C1E1CBB-59A4-9146-B41B-CD48B9F22A06}" type="presOf" srcId="{D5A2EBCA-E949-D44F-A50B-CC4CEB0EECF3}" destId="{E9065822-322A-8945-9C50-4A0678B2FF45}" srcOrd="0" destOrd="0" presId="urn:microsoft.com/office/officeart/2005/8/layout/hierarchy6"/>
    <dgm:cxn modelId="{41E32BE7-124A-0E40-8403-9084E0D09972}" type="presOf" srcId="{2E9252B9-8D82-8F4D-BC27-A5F823E7393F}" destId="{B050B10E-F6B6-CE4D-852D-FC7C53E032FA}" srcOrd="0" destOrd="0" presId="urn:microsoft.com/office/officeart/2005/8/layout/hierarchy6"/>
    <dgm:cxn modelId="{AB07D4DF-70CD-C24B-B00E-F2A98A60E34E}" type="presOf" srcId="{6729A4A8-3990-6A41-A681-5D3F8B458F0D}" destId="{7A026094-C180-8F48-A070-0275BBEB884B}" srcOrd="0" destOrd="0" presId="urn:microsoft.com/office/officeart/2005/8/layout/hierarchy6"/>
    <dgm:cxn modelId="{470349AF-2357-2644-9A59-C31F8A1CC233}" type="presOf" srcId="{AAA0172A-54F4-894E-A773-839DCFC1D5EE}" destId="{322CD2FD-F963-2F40-BE58-471980735143}" srcOrd="0" destOrd="0" presId="urn:microsoft.com/office/officeart/2005/8/layout/hierarchy6"/>
    <dgm:cxn modelId="{91D8B421-4004-B64C-9744-FB54FD614CDD}" type="presOf" srcId="{C411D676-1407-3B4B-A5D8-EFA4AEBFF903}" destId="{AA671109-3B0D-3E43-B9ED-F9E285B7E8D7}" srcOrd="0" destOrd="0" presId="urn:microsoft.com/office/officeart/2005/8/layout/hierarchy6"/>
    <dgm:cxn modelId="{E2780A06-AE1B-484E-B4B8-C28FD0E4D059}" type="presOf" srcId="{3058E085-B83F-8F45-B778-529A91D06BC0}" destId="{541BD313-651A-884A-8B16-7EDF1295E608}" srcOrd="0" destOrd="0" presId="urn:microsoft.com/office/officeart/2005/8/layout/hierarchy6"/>
    <dgm:cxn modelId="{98E8A6E9-93E5-534E-9516-AD592C94E0D6}" type="presOf" srcId="{168BF70F-9F34-5E48-8CCD-A3A869FE0F0E}" destId="{6C6BA49D-1E71-184D-B550-864F138BC710}" srcOrd="0" destOrd="0" presId="urn:microsoft.com/office/officeart/2005/8/layout/hierarchy6"/>
    <dgm:cxn modelId="{56574316-9056-2442-A307-E31704267A8C}" type="presOf" srcId="{004F7647-8C6C-5846-A7EB-3331F8BA186F}" destId="{F3EC23D7-8BBE-3741-8184-F2F4CA268FB8}" srcOrd="0" destOrd="0" presId="urn:microsoft.com/office/officeart/2005/8/layout/hierarchy6"/>
    <dgm:cxn modelId="{75A49344-5D28-1E4F-BD0C-490FAB0B7461}" type="presOf" srcId="{D04A6622-506D-ED44-8AC9-42FF491CB5FD}" destId="{68FA935B-1603-0241-8C36-77F051152E49}" srcOrd="0" destOrd="0" presId="urn:microsoft.com/office/officeart/2005/8/layout/hierarchy6"/>
    <dgm:cxn modelId="{DBF618A9-FFFD-1F40-866C-E6240C5702E1}" srcId="{69C83303-6DCD-F846-B69E-193F55429A3E}" destId="{2E9252B9-8D82-8F4D-BC27-A5F823E7393F}" srcOrd="5" destOrd="0" parTransId="{3058E085-B83F-8F45-B778-529A91D06BC0}" sibTransId="{676AD14A-C3EE-8746-B9AD-30DE76CBA6FE}"/>
    <dgm:cxn modelId="{E8B54EC0-8BA1-914E-9319-EFE52D425D16}" type="presOf" srcId="{0AA45F01-4C2F-6840-9E99-6A644ADE1700}" destId="{9C00F7A8-3C4E-034F-8CEB-D2F661712D07}" srcOrd="0" destOrd="0" presId="urn:microsoft.com/office/officeart/2005/8/layout/hierarchy6"/>
    <dgm:cxn modelId="{5C555322-2FB7-814A-AE07-0E9395CF9E07}" type="presOf" srcId="{8CD3375E-D7BE-784D-B5F9-ECACA48B990E}" destId="{5AB48E86-F33A-D24D-AC6A-24D55CF2030D}" srcOrd="0" destOrd="0" presId="urn:microsoft.com/office/officeart/2005/8/layout/hierarchy6"/>
    <dgm:cxn modelId="{07E89E25-FF6C-3A48-B8EE-3E4E18141393}" srcId="{C411D676-1407-3B4B-A5D8-EFA4AEBFF903}" destId="{01DA91E5-0FB0-3F48-B1AC-9B92060F7708}" srcOrd="1" destOrd="0" parTransId="{D3096E9A-02B6-5B47-AFF1-C09B722C8B79}" sibTransId="{69C4AD6E-C4F3-E04E-94D4-978159C2F20D}"/>
    <dgm:cxn modelId="{C6BB91E7-AE6D-164B-90AC-738D1F871C83}" type="presOf" srcId="{B83743B2-5693-AE4E-81C5-922C6B8AE4E1}" destId="{A037B6A3-0D61-D348-A60E-83EB21E0B22B}" srcOrd="0" destOrd="0" presId="urn:microsoft.com/office/officeart/2005/8/layout/hierarchy6"/>
    <dgm:cxn modelId="{B1059A6C-CB29-F142-BE4E-6E1DCF45BD51}" type="presOf" srcId="{D3096E9A-02B6-5B47-AFF1-C09B722C8B79}" destId="{F8392FD6-FFBF-5A4E-B75C-83937B3D529F}" srcOrd="0" destOrd="0" presId="urn:microsoft.com/office/officeart/2005/8/layout/hierarchy6"/>
    <dgm:cxn modelId="{CE2754B2-03B8-FF40-9F87-AA08D1D9DAB2}" srcId="{69C83303-6DCD-F846-B69E-193F55429A3E}" destId="{A10EEC3A-5737-9542-8AA7-7EF39421F4C8}" srcOrd="1" destOrd="0" parTransId="{0AA45F01-4C2F-6840-9E99-6A644ADE1700}" sibTransId="{BDD9FFE0-C87E-2147-AC9F-36B00C00878C}"/>
    <dgm:cxn modelId="{CF69D717-B693-4F4E-BD3D-474FCA7E326A}" type="presOf" srcId="{6EFB495C-3E04-4B4E-928F-069396B27584}" destId="{FF23971E-2A9C-7B48-A95B-FC03EACF3DE5}" srcOrd="0" destOrd="0" presId="urn:microsoft.com/office/officeart/2005/8/layout/hierarchy6"/>
    <dgm:cxn modelId="{A322521F-82E7-404D-8FFE-D1126395C67D}" srcId="{A10EEC3A-5737-9542-8AA7-7EF39421F4C8}" destId="{B83743B2-5693-AE4E-81C5-922C6B8AE4E1}" srcOrd="0" destOrd="0" parTransId="{EC87F364-5714-0F4C-8A16-C82E10D76FBC}" sibTransId="{61037F71-08B9-2A4E-970A-D63007C128D1}"/>
    <dgm:cxn modelId="{F0B2F256-5E8A-9348-BC4B-2CE0A068A3F1}" srcId="{C411D676-1407-3B4B-A5D8-EFA4AEBFF903}" destId="{8CD3375E-D7BE-784D-B5F9-ECACA48B990E}" srcOrd="0" destOrd="0" parTransId="{05127677-775D-8543-B71F-2CD4319581B7}" sibTransId="{AB183816-AEF9-2A40-906F-0E5DE70AFC18}"/>
    <dgm:cxn modelId="{E87942E2-8267-CF4C-8A11-FECFB8792431}" srcId="{004F7647-8C6C-5846-A7EB-3331F8BA186F}" destId="{E4D47C4B-2DE0-AA4E-812C-232D419CC3AB}" srcOrd="0" destOrd="0" parTransId="{6EFB495C-3E04-4B4E-928F-069396B27584}" sibTransId="{62344F84-CD2F-8F49-B73E-C9DC05332B84}"/>
    <dgm:cxn modelId="{B5D9EABA-D77D-7640-BAEA-859B763E3E47}" type="presOf" srcId="{05127677-775D-8543-B71F-2CD4319581B7}" destId="{BC615CFC-DC65-CC4D-9049-6C853F1FFC0D}" srcOrd="0" destOrd="0" presId="urn:microsoft.com/office/officeart/2005/8/layout/hierarchy6"/>
    <dgm:cxn modelId="{1EE9999C-5C91-2440-A9DF-9FA0C2CCC7B7}" type="presOf" srcId="{0D0F356D-B308-C045-9510-9C67031F3BC9}" destId="{E8EF5B7F-E439-B246-ACC6-7C3EA289F5C5}" srcOrd="0" destOrd="0" presId="urn:microsoft.com/office/officeart/2005/8/layout/hierarchy6"/>
    <dgm:cxn modelId="{6B8D2948-F1D6-074F-A097-0CBE08F535A5}" type="presOf" srcId="{69C83303-6DCD-F846-B69E-193F55429A3E}" destId="{65E9A41B-9EB9-9E4B-B63C-30F87DC956DD}" srcOrd="0" destOrd="0" presId="urn:microsoft.com/office/officeart/2005/8/layout/hierarchy6"/>
    <dgm:cxn modelId="{E9266F18-78FD-F940-9B6A-01EE88A53F4B}" srcId="{9423B998-8869-FA4B-B3A7-BB13D2CF118D}" destId="{EE16F543-4B2E-8C4C-AB67-165650EECB90}" srcOrd="1" destOrd="0" parTransId="{1291B77D-3029-E842-AF2F-021F17E69208}" sibTransId="{38229AF2-7932-B146-9006-5972649735AE}"/>
    <dgm:cxn modelId="{9AFA8F28-5C54-294D-B2AB-3C98C980884F}" type="presOf" srcId="{01DA91E5-0FB0-3F48-B1AC-9B92060F7708}" destId="{0161BB90-0965-494D-9B3B-217527EB7E98}" srcOrd="0" destOrd="0" presId="urn:microsoft.com/office/officeart/2005/8/layout/hierarchy6"/>
    <dgm:cxn modelId="{BD0C3025-55E1-DF48-9750-00446CFB9FA5}" type="presOf" srcId="{EE16F543-4B2E-8C4C-AB67-165650EECB90}" destId="{67952789-CB62-634E-8998-22A08FF6B41A}" srcOrd="0" destOrd="0" presId="urn:microsoft.com/office/officeart/2005/8/layout/hierarchy6"/>
    <dgm:cxn modelId="{FEEB98BA-2B4B-804B-93D4-7CC31709F8A7}" type="presOf" srcId="{A10EEC3A-5737-9542-8AA7-7EF39421F4C8}" destId="{7A9F83C1-6558-8949-B03D-B3F47CAE171B}" srcOrd="0" destOrd="0" presId="urn:microsoft.com/office/officeart/2005/8/layout/hierarchy6"/>
    <dgm:cxn modelId="{8D56A9D5-DC41-2143-A080-FDB4226C8F9D}" type="presOf" srcId="{A9B5CCF0-9687-AB47-AB10-7FEE901E7986}" destId="{9007E3CD-F1F2-0D49-81D2-19E15A1D5C91}" srcOrd="0" destOrd="0" presId="urn:microsoft.com/office/officeart/2005/8/layout/hierarchy6"/>
    <dgm:cxn modelId="{C28D364B-E1A5-904F-ACF4-4B69F050B8A8}" srcId="{69C83303-6DCD-F846-B69E-193F55429A3E}" destId="{C3781C31-883B-8F4B-9679-2039E9CDF03C}" srcOrd="4" destOrd="0" parTransId="{9474ADA6-6BA7-7D45-AC6E-29DAA6FBE164}" sibTransId="{08B77F87-5652-C14A-BBA2-E71907336495}"/>
    <dgm:cxn modelId="{6F4B416C-A1A0-884F-8D76-9DB1B09D3064}" type="presParOf" srcId="{322CD2FD-F963-2F40-BE58-471980735143}" destId="{921D0272-ED52-4D43-ADAD-34D14C2E0FAE}" srcOrd="0" destOrd="0" presId="urn:microsoft.com/office/officeart/2005/8/layout/hierarchy6"/>
    <dgm:cxn modelId="{96A1E75E-D7BC-BA41-AA7F-FBF431E15477}" type="presParOf" srcId="{921D0272-ED52-4D43-ADAD-34D14C2E0FAE}" destId="{70E29CB5-0FAE-6B45-BC36-7683AA0D6EB2}" srcOrd="0" destOrd="0" presId="urn:microsoft.com/office/officeart/2005/8/layout/hierarchy6"/>
    <dgm:cxn modelId="{2928E1EE-91C6-1E49-BB03-3FA5636EA16C}" type="presParOf" srcId="{70E29CB5-0FAE-6B45-BC36-7683AA0D6EB2}" destId="{59C1EC0D-FB44-FA4C-B2FE-6826732F9CDC}" srcOrd="0" destOrd="0" presId="urn:microsoft.com/office/officeart/2005/8/layout/hierarchy6"/>
    <dgm:cxn modelId="{831856DA-1E0B-2344-96EB-3D888F049C77}" type="presParOf" srcId="{59C1EC0D-FB44-FA4C-B2FE-6826732F9CDC}" destId="{65E9A41B-9EB9-9E4B-B63C-30F87DC956DD}" srcOrd="0" destOrd="0" presId="urn:microsoft.com/office/officeart/2005/8/layout/hierarchy6"/>
    <dgm:cxn modelId="{9CB1741D-46AB-1647-9BFA-0A1B99828F53}" type="presParOf" srcId="{59C1EC0D-FB44-FA4C-B2FE-6826732F9CDC}" destId="{58C61188-23EF-E04A-A9E8-EB4078A3DEBD}" srcOrd="1" destOrd="0" presId="urn:microsoft.com/office/officeart/2005/8/layout/hierarchy6"/>
    <dgm:cxn modelId="{F7C8D4E7-143E-9A42-8604-62CB534849DA}" type="presParOf" srcId="{58C61188-23EF-E04A-A9E8-EB4078A3DEBD}" destId="{E9065822-322A-8945-9C50-4A0678B2FF45}" srcOrd="0" destOrd="0" presId="urn:microsoft.com/office/officeart/2005/8/layout/hierarchy6"/>
    <dgm:cxn modelId="{E938CC68-C576-464F-A4D2-D51DCF777594}" type="presParOf" srcId="{58C61188-23EF-E04A-A9E8-EB4078A3DEBD}" destId="{4228BEB3-CB98-CD4A-9211-C6F473AA1381}" srcOrd="1" destOrd="0" presId="urn:microsoft.com/office/officeart/2005/8/layout/hierarchy6"/>
    <dgm:cxn modelId="{17D4EA25-E744-594F-B024-DA7247604007}" type="presParOf" srcId="{4228BEB3-CB98-CD4A-9211-C6F473AA1381}" destId="{58E4ABFE-4F4F-9A41-AEF1-930C8C416A1C}" srcOrd="0" destOrd="0" presId="urn:microsoft.com/office/officeart/2005/8/layout/hierarchy6"/>
    <dgm:cxn modelId="{6E554E5F-C152-2342-A1A5-C46E2AD6F821}" type="presParOf" srcId="{4228BEB3-CB98-CD4A-9211-C6F473AA1381}" destId="{803A78F2-135A-5F43-89E4-C93BBFA082CC}" srcOrd="1" destOrd="0" presId="urn:microsoft.com/office/officeart/2005/8/layout/hierarchy6"/>
    <dgm:cxn modelId="{5A387F4D-047B-9349-8CF8-DB21168A60BE}" type="presParOf" srcId="{803A78F2-135A-5F43-89E4-C93BBFA082CC}" destId="{3BD83535-B9EB-FC47-A36C-F1594F31492F}" srcOrd="0" destOrd="0" presId="urn:microsoft.com/office/officeart/2005/8/layout/hierarchy6"/>
    <dgm:cxn modelId="{667A4E4B-E5CC-AF42-A3F6-5A176A73026D}" type="presParOf" srcId="{803A78F2-135A-5F43-89E4-C93BBFA082CC}" destId="{74ABB573-F643-AB43-AF96-89975DA695CA}" srcOrd="1" destOrd="0" presId="urn:microsoft.com/office/officeart/2005/8/layout/hierarchy6"/>
    <dgm:cxn modelId="{91E08125-5CE5-A141-8B3D-E24A5AF4F695}" type="presParOf" srcId="{74ABB573-F643-AB43-AF96-89975DA695CA}" destId="{9007E3CD-F1F2-0D49-81D2-19E15A1D5C91}" srcOrd="0" destOrd="0" presId="urn:microsoft.com/office/officeart/2005/8/layout/hierarchy6"/>
    <dgm:cxn modelId="{23569023-2EA4-A646-A65D-5BB6F4FBCCE9}" type="presParOf" srcId="{74ABB573-F643-AB43-AF96-89975DA695CA}" destId="{1DD44F49-08EE-0E41-B6FB-5716A36C50A7}" srcOrd="1" destOrd="0" presId="urn:microsoft.com/office/officeart/2005/8/layout/hierarchy6"/>
    <dgm:cxn modelId="{43703E6A-6854-404A-B132-540FFA4AA424}" type="presParOf" srcId="{803A78F2-135A-5F43-89E4-C93BBFA082CC}" destId="{F5B9971F-12DF-1B4B-9C5A-32C57B593257}" srcOrd="2" destOrd="0" presId="urn:microsoft.com/office/officeart/2005/8/layout/hierarchy6"/>
    <dgm:cxn modelId="{226CAC14-9BF0-7048-8DBA-42959473D82D}" type="presParOf" srcId="{803A78F2-135A-5F43-89E4-C93BBFA082CC}" destId="{3D59E530-DF9F-2741-8D79-DE2F80057BF9}" srcOrd="3" destOrd="0" presId="urn:microsoft.com/office/officeart/2005/8/layout/hierarchy6"/>
    <dgm:cxn modelId="{3FEC9166-56F6-3149-8BD4-B134865D8FC9}" type="presParOf" srcId="{3D59E530-DF9F-2741-8D79-DE2F80057BF9}" destId="{67952789-CB62-634E-8998-22A08FF6B41A}" srcOrd="0" destOrd="0" presId="urn:microsoft.com/office/officeart/2005/8/layout/hierarchy6"/>
    <dgm:cxn modelId="{3622DAB7-CBA9-014B-B3F4-437F5FADF475}" type="presParOf" srcId="{3D59E530-DF9F-2741-8D79-DE2F80057BF9}" destId="{0C07508B-8CFD-CA4B-BFFA-97742C93F2A6}" srcOrd="1" destOrd="0" presId="urn:microsoft.com/office/officeart/2005/8/layout/hierarchy6"/>
    <dgm:cxn modelId="{2B1D311C-FB93-4F46-B3C3-114A4A095798}" type="presParOf" srcId="{58C61188-23EF-E04A-A9E8-EB4078A3DEBD}" destId="{9C00F7A8-3C4E-034F-8CEB-D2F661712D07}" srcOrd="2" destOrd="0" presId="urn:microsoft.com/office/officeart/2005/8/layout/hierarchy6"/>
    <dgm:cxn modelId="{6F4A0273-B413-8141-8B19-5E6B14496DC4}" type="presParOf" srcId="{58C61188-23EF-E04A-A9E8-EB4078A3DEBD}" destId="{5A1F8288-4730-9E4B-97F1-9270A9FA4D20}" srcOrd="3" destOrd="0" presId="urn:microsoft.com/office/officeart/2005/8/layout/hierarchy6"/>
    <dgm:cxn modelId="{5EE958C3-F847-DF4D-9383-F1FE78531522}" type="presParOf" srcId="{5A1F8288-4730-9E4B-97F1-9270A9FA4D20}" destId="{7A9F83C1-6558-8949-B03D-B3F47CAE171B}" srcOrd="0" destOrd="0" presId="urn:microsoft.com/office/officeart/2005/8/layout/hierarchy6"/>
    <dgm:cxn modelId="{3E7A1432-6DB3-2546-96EB-2AF5C664A12B}" type="presParOf" srcId="{5A1F8288-4730-9E4B-97F1-9270A9FA4D20}" destId="{1AA18A6C-E46D-864C-AC0B-879ABD4EAF4A}" srcOrd="1" destOrd="0" presId="urn:microsoft.com/office/officeart/2005/8/layout/hierarchy6"/>
    <dgm:cxn modelId="{CA6E2483-AE27-1E43-B214-666F834D99E9}" type="presParOf" srcId="{1AA18A6C-E46D-864C-AC0B-879ABD4EAF4A}" destId="{A8643D0A-30DA-AF42-B1AC-4F08BEA03FF6}" srcOrd="0" destOrd="0" presId="urn:microsoft.com/office/officeart/2005/8/layout/hierarchy6"/>
    <dgm:cxn modelId="{9AE7D287-95A3-E940-A021-EDA37368F717}" type="presParOf" srcId="{1AA18A6C-E46D-864C-AC0B-879ABD4EAF4A}" destId="{84234165-7323-BA42-8ED8-EB4B3EB84962}" srcOrd="1" destOrd="0" presId="urn:microsoft.com/office/officeart/2005/8/layout/hierarchy6"/>
    <dgm:cxn modelId="{848C848C-0154-234F-B048-66482E4C680E}" type="presParOf" srcId="{84234165-7323-BA42-8ED8-EB4B3EB84962}" destId="{A037B6A3-0D61-D348-A60E-83EB21E0B22B}" srcOrd="0" destOrd="0" presId="urn:microsoft.com/office/officeart/2005/8/layout/hierarchy6"/>
    <dgm:cxn modelId="{7FACF1A7-04A8-6E47-A40F-1C2BFB804FCC}" type="presParOf" srcId="{84234165-7323-BA42-8ED8-EB4B3EB84962}" destId="{9CF53EC9-2821-1C49-A3E6-A0EE396230E5}" srcOrd="1" destOrd="0" presId="urn:microsoft.com/office/officeart/2005/8/layout/hierarchy6"/>
    <dgm:cxn modelId="{14909AEE-2D15-E046-8B4A-59E8392B09BD}" type="presParOf" srcId="{1AA18A6C-E46D-864C-AC0B-879ABD4EAF4A}" destId="{E8EF5B7F-E439-B246-ACC6-7C3EA289F5C5}" srcOrd="2" destOrd="0" presId="urn:microsoft.com/office/officeart/2005/8/layout/hierarchy6"/>
    <dgm:cxn modelId="{D3FDAF3A-538C-654C-9446-3E61033F5C17}" type="presParOf" srcId="{1AA18A6C-E46D-864C-AC0B-879ABD4EAF4A}" destId="{82B23047-5BE3-B74B-A81F-BAC4F4054D47}" srcOrd="3" destOrd="0" presId="urn:microsoft.com/office/officeart/2005/8/layout/hierarchy6"/>
    <dgm:cxn modelId="{3E427453-3053-B04E-803C-6647F4D8196B}" type="presParOf" srcId="{82B23047-5BE3-B74B-A81F-BAC4F4054D47}" destId="{B4CD6D09-183E-7F43-8B49-547756FD6690}" srcOrd="0" destOrd="0" presId="urn:microsoft.com/office/officeart/2005/8/layout/hierarchy6"/>
    <dgm:cxn modelId="{72831919-1578-264B-B329-6CED19BE0045}" type="presParOf" srcId="{82B23047-5BE3-B74B-A81F-BAC4F4054D47}" destId="{C3266221-04A0-3E4E-A9C5-BC3D3C4D4C00}" srcOrd="1" destOrd="0" presId="urn:microsoft.com/office/officeart/2005/8/layout/hierarchy6"/>
    <dgm:cxn modelId="{2FF6B32C-3E6F-EE4A-BC03-1085A138023B}" type="presParOf" srcId="{58C61188-23EF-E04A-A9E8-EB4078A3DEBD}" destId="{6C6BA49D-1E71-184D-B550-864F138BC710}" srcOrd="4" destOrd="0" presId="urn:microsoft.com/office/officeart/2005/8/layout/hierarchy6"/>
    <dgm:cxn modelId="{9C447172-4306-BE45-8453-34CDD376E2A6}" type="presParOf" srcId="{58C61188-23EF-E04A-A9E8-EB4078A3DEBD}" destId="{3B7A7CA6-58CD-C748-BC9A-95D1424F5C7B}" srcOrd="5" destOrd="0" presId="urn:microsoft.com/office/officeart/2005/8/layout/hierarchy6"/>
    <dgm:cxn modelId="{E01C669A-1733-9C42-83E7-664211C0C265}" type="presParOf" srcId="{3B7A7CA6-58CD-C748-BC9A-95D1424F5C7B}" destId="{F3EC23D7-8BBE-3741-8184-F2F4CA268FB8}" srcOrd="0" destOrd="0" presId="urn:microsoft.com/office/officeart/2005/8/layout/hierarchy6"/>
    <dgm:cxn modelId="{B98DCE5D-85CC-3E4F-B65E-C29E18F80BF3}" type="presParOf" srcId="{3B7A7CA6-58CD-C748-BC9A-95D1424F5C7B}" destId="{E444877D-6D0C-CB49-B3B4-5267899345B6}" srcOrd="1" destOrd="0" presId="urn:microsoft.com/office/officeart/2005/8/layout/hierarchy6"/>
    <dgm:cxn modelId="{6399C50B-7D53-8F44-AD28-88C7134809C2}" type="presParOf" srcId="{E444877D-6D0C-CB49-B3B4-5267899345B6}" destId="{FF23971E-2A9C-7B48-A95B-FC03EACF3DE5}" srcOrd="0" destOrd="0" presId="urn:microsoft.com/office/officeart/2005/8/layout/hierarchy6"/>
    <dgm:cxn modelId="{EBBED27E-299C-E245-AE5D-1F744536FDDD}" type="presParOf" srcId="{E444877D-6D0C-CB49-B3B4-5267899345B6}" destId="{FEBED73E-F573-3244-8653-03368C384CB5}" srcOrd="1" destOrd="0" presId="urn:microsoft.com/office/officeart/2005/8/layout/hierarchy6"/>
    <dgm:cxn modelId="{1B047F15-431F-6E4F-BC19-1899EA44BD18}" type="presParOf" srcId="{FEBED73E-F573-3244-8653-03368C384CB5}" destId="{3FDB3707-5B72-4B41-81DE-2675B75C14A4}" srcOrd="0" destOrd="0" presId="urn:microsoft.com/office/officeart/2005/8/layout/hierarchy6"/>
    <dgm:cxn modelId="{044D669C-AA36-F245-ACF9-0F7E1614FF75}" type="presParOf" srcId="{FEBED73E-F573-3244-8653-03368C384CB5}" destId="{906E9972-EA11-4846-B214-60A5FA8E7BC8}" srcOrd="1" destOrd="0" presId="urn:microsoft.com/office/officeart/2005/8/layout/hierarchy6"/>
    <dgm:cxn modelId="{593EBF95-D8BD-BD4C-B32F-69D5410CE707}" type="presParOf" srcId="{E444877D-6D0C-CB49-B3B4-5267899345B6}" destId="{7A026094-C180-8F48-A070-0275BBEB884B}" srcOrd="2" destOrd="0" presId="urn:microsoft.com/office/officeart/2005/8/layout/hierarchy6"/>
    <dgm:cxn modelId="{02F4AFE3-AD72-AF4A-A1CC-52DE7AE82966}" type="presParOf" srcId="{E444877D-6D0C-CB49-B3B4-5267899345B6}" destId="{FFEC3E0D-0693-5942-AF17-7FB3CBA14161}" srcOrd="3" destOrd="0" presId="urn:microsoft.com/office/officeart/2005/8/layout/hierarchy6"/>
    <dgm:cxn modelId="{E6343E00-E111-0E42-8DE9-E48EC6331D9D}" type="presParOf" srcId="{FFEC3E0D-0693-5942-AF17-7FB3CBA14161}" destId="{68FA935B-1603-0241-8C36-77F051152E49}" srcOrd="0" destOrd="0" presId="urn:microsoft.com/office/officeart/2005/8/layout/hierarchy6"/>
    <dgm:cxn modelId="{B345022B-F731-514D-AB04-EA90314BFD26}" type="presParOf" srcId="{FFEC3E0D-0693-5942-AF17-7FB3CBA14161}" destId="{F09F94E1-85B5-2049-B956-EF214774D140}" srcOrd="1" destOrd="0" presId="urn:microsoft.com/office/officeart/2005/8/layout/hierarchy6"/>
    <dgm:cxn modelId="{9AE5BF55-94A1-A347-9AAF-9188A3F8E5C3}" type="presParOf" srcId="{58C61188-23EF-E04A-A9E8-EB4078A3DEBD}" destId="{36909FA5-420D-3949-BF88-BF7EA258B8B1}" srcOrd="6" destOrd="0" presId="urn:microsoft.com/office/officeart/2005/8/layout/hierarchy6"/>
    <dgm:cxn modelId="{5A1C0EB7-6938-A74E-915C-2BC64AAF0E22}" type="presParOf" srcId="{58C61188-23EF-E04A-A9E8-EB4078A3DEBD}" destId="{5C9BCB3B-3A3E-0D49-BBDB-86CA0A7BA1D3}" srcOrd="7" destOrd="0" presId="urn:microsoft.com/office/officeart/2005/8/layout/hierarchy6"/>
    <dgm:cxn modelId="{F6D9D248-C456-BD4B-B24F-2AE257E52951}" type="presParOf" srcId="{5C9BCB3B-3A3E-0D49-BBDB-86CA0A7BA1D3}" destId="{AA671109-3B0D-3E43-B9ED-F9E285B7E8D7}" srcOrd="0" destOrd="0" presId="urn:microsoft.com/office/officeart/2005/8/layout/hierarchy6"/>
    <dgm:cxn modelId="{EFB085B1-EF07-3545-8C20-12D238DC1906}" type="presParOf" srcId="{5C9BCB3B-3A3E-0D49-BBDB-86CA0A7BA1D3}" destId="{05D56450-C047-FB4E-8F4C-83400999E956}" srcOrd="1" destOrd="0" presId="urn:microsoft.com/office/officeart/2005/8/layout/hierarchy6"/>
    <dgm:cxn modelId="{2515DC43-DF39-204F-B519-5D4B26CB1915}" type="presParOf" srcId="{05D56450-C047-FB4E-8F4C-83400999E956}" destId="{BC615CFC-DC65-CC4D-9049-6C853F1FFC0D}" srcOrd="0" destOrd="0" presId="urn:microsoft.com/office/officeart/2005/8/layout/hierarchy6"/>
    <dgm:cxn modelId="{BC2BC6DE-D9C2-FB48-8CD6-14509F805D66}" type="presParOf" srcId="{05D56450-C047-FB4E-8F4C-83400999E956}" destId="{5BC0D340-F483-AC46-8F09-47527FA1D755}" srcOrd="1" destOrd="0" presId="urn:microsoft.com/office/officeart/2005/8/layout/hierarchy6"/>
    <dgm:cxn modelId="{6EF7DE3B-7CFA-044E-9249-83C45E2ADFEE}" type="presParOf" srcId="{5BC0D340-F483-AC46-8F09-47527FA1D755}" destId="{5AB48E86-F33A-D24D-AC6A-24D55CF2030D}" srcOrd="0" destOrd="0" presId="urn:microsoft.com/office/officeart/2005/8/layout/hierarchy6"/>
    <dgm:cxn modelId="{4D9A2CE7-25FB-3B4D-8F7E-005DD83DF148}" type="presParOf" srcId="{5BC0D340-F483-AC46-8F09-47527FA1D755}" destId="{CEA68EAD-3FD7-174E-A32E-C8164E92951D}" srcOrd="1" destOrd="0" presId="urn:microsoft.com/office/officeart/2005/8/layout/hierarchy6"/>
    <dgm:cxn modelId="{53B5CC87-59D6-A84D-84B3-B8CC4FCEE692}" type="presParOf" srcId="{05D56450-C047-FB4E-8F4C-83400999E956}" destId="{F8392FD6-FFBF-5A4E-B75C-83937B3D529F}" srcOrd="2" destOrd="0" presId="urn:microsoft.com/office/officeart/2005/8/layout/hierarchy6"/>
    <dgm:cxn modelId="{A1AEAA84-3AB4-164A-BC13-F4B3D1ACAFF6}" type="presParOf" srcId="{05D56450-C047-FB4E-8F4C-83400999E956}" destId="{550E6A4E-09F0-9840-9E39-9A43B9BEF841}" srcOrd="3" destOrd="0" presId="urn:microsoft.com/office/officeart/2005/8/layout/hierarchy6"/>
    <dgm:cxn modelId="{7E3C5477-C0E0-1A46-A371-E4FDD6A6FE5C}" type="presParOf" srcId="{550E6A4E-09F0-9840-9E39-9A43B9BEF841}" destId="{0161BB90-0965-494D-9B3B-217527EB7E98}" srcOrd="0" destOrd="0" presId="urn:microsoft.com/office/officeart/2005/8/layout/hierarchy6"/>
    <dgm:cxn modelId="{E6774EA1-5EF3-7742-B2A8-A9AE6780553B}" type="presParOf" srcId="{550E6A4E-09F0-9840-9E39-9A43B9BEF841}" destId="{69831E51-6613-D04D-9775-D9273D8B811A}" srcOrd="1" destOrd="0" presId="urn:microsoft.com/office/officeart/2005/8/layout/hierarchy6"/>
    <dgm:cxn modelId="{024CD736-DED9-3F4B-8A85-563457D70B87}" type="presParOf" srcId="{58C61188-23EF-E04A-A9E8-EB4078A3DEBD}" destId="{9351084B-5162-9840-8BA8-36C996F1CB68}" srcOrd="8" destOrd="0" presId="urn:microsoft.com/office/officeart/2005/8/layout/hierarchy6"/>
    <dgm:cxn modelId="{8A46CBBD-F747-CA41-A8CD-DC674A60983C}" type="presParOf" srcId="{58C61188-23EF-E04A-A9E8-EB4078A3DEBD}" destId="{FCFFD45F-FCE1-EB4B-A7D5-817CF3A88D51}" srcOrd="9" destOrd="0" presId="urn:microsoft.com/office/officeart/2005/8/layout/hierarchy6"/>
    <dgm:cxn modelId="{D80370C9-CCBF-F141-9A55-06B1ABE91232}" type="presParOf" srcId="{FCFFD45F-FCE1-EB4B-A7D5-817CF3A88D51}" destId="{F2219B8C-ADD9-6A48-8D1E-B43435752DA6}" srcOrd="0" destOrd="0" presId="urn:microsoft.com/office/officeart/2005/8/layout/hierarchy6"/>
    <dgm:cxn modelId="{975E1B72-00BA-2045-867C-28C834959AED}" type="presParOf" srcId="{FCFFD45F-FCE1-EB4B-A7D5-817CF3A88D51}" destId="{0AC15F39-89F8-D74D-B9B8-83AA2313DDCC}" srcOrd="1" destOrd="0" presId="urn:microsoft.com/office/officeart/2005/8/layout/hierarchy6"/>
    <dgm:cxn modelId="{BF11706D-C2A0-3148-8511-83A859A6D541}" type="presParOf" srcId="{58C61188-23EF-E04A-A9E8-EB4078A3DEBD}" destId="{541BD313-651A-884A-8B16-7EDF1295E608}" srcOrd="10" destOrd="0" presId="urn:microsoft.com/office/officeart/2005/8/layout/hierarchy6"/>
    <dgm:cxn modelId="{D7882A17-0686-D744-A57D-186CD29531B7}" type="presParOf" srcId="{58C61188-23EF-E04A-A9E8-EB4078A3DEBD}" destId="{BA4A3546-24CE-9444-8AC6-9472ED444FDB}" srcOrd="11" destOrd="0" presId="urn:microsoft.com/office/officeart/2005/8/layout/hierarchy6"/>
    <dgm:cxn modelId="{0C33E987-D0CF-1C48-BD3C-8DC32B10B3F0}" type="presParOf" srcId="{BA4A3546-24CE-9444-8AC6-9472ED444FDB}" destId="{B050B10E-F6B6-CE4D-852D-FC7C53E032FA}" srcOrd="0" destOrd="0" presId="urn:microsoft.com/office/officeart/2005/8/layout/hierarchy6"/>
    <dgm:cxn modelId="{7CA5BE81-A028-2D4B-8836-549A6E8A0241}" type="presParOf" srcId="{BA4A3546-24CE-9444-8AC6-9472ED444FDB}" destId="{388B7B9A-6D1C-FD45-901A-768606ACFCCF}" srcOrd="1" destOrd="0" presId="urn:microsoft.com/office/officeart/2005/8/layout/hierarchy6"/>
    <dgm:cxn modelId="{F0A46EC9-45EE-A14D-99CF-2E1ADE8D6619}" type="presParOf" srcId="{322CD2FD-F963-2F40-BE58-471980735143}" destId="{8ECFD789-996C-654B-A059-DC635A2BE3E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A41B-9EB9-9E4B-B63C-30F87DC956DD}">
      <dsp:nvSpPr>
        <dsp:cNvPr id="0" name=""/>
        <dsp:cNvSpPr/>
      </dsp:nvSpPr>
      <dsp:spPr>
        <a:xfrm>
          <a:off x="1882332" y="972"/>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Project</a:t>
          </a:r>
          <a:endParaRPr lang="en-US" sz="1700" kern="1200" dirty="0"/>
        </a:p>
      </dsp:txBody>
      <dsp:txXfrm>
        <a:off x="1897991" y="16631"/>
        <a:ext cx="770641" cy="503321"/>
      </dsp:txXfrm>
    </dsp:sp>
    <dsp:sp modelId="{E9065822-322A-8945-9C50-4A0678B2FF45}">
      <dsp:nvSpPr>
        <dsp:cNvPr id="0" name=""/>
        <dsp:cNvSpPr/>
      </dsp:nvSpPr>
      <dsp:spPr>
        <a:xfrm>
          <a:off x="1762038" y="535611"/>
          <a:ext cx="521273" cy="213855"/>
        </a:xfrm>
        <a:custGeom>
          <a:avLst/>
          <a:gdLst/>
          <a:ahLst/>
          <a:cxnLst/>
          <a:rect l="0" t="0" r="0" b="0"/>
          <a:pathLst>
            <a:path>
              <a:moveTo>
                <a:pt x="521273" y="0"/>
              </a:moveTo>
              <a:lnTo>
                <a:pt x="521273" y="106927"/>
              </a:lnTo>
              <a:lnTo>
                <a:pt x="0" y="106927"/>
              </a:lnTo>
              <a:lnTo>
                <a:pt x="0"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58E4ABFE-4F4F-9A41-AEF1-930C8C416A1C}">
      <dsp:nvSpPr>
        <dsp:cNvPr id="0" name=""/>
        <dsp:cNvSpPr/>
      </dsp:nvSpPr>
      <dsp:spPr>
        <a:xfrm>
          <a:off x="1361058" y="749467"/>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Fastq</a:t>
          </a:r>
          <a:endParaRPr lang="en-US" sz="1700" kern="1200" dirty="0"/>
        </a:p>
      </dsp:txBody>
      <dsp:txXfrm>
        <a:off x="1376717" y="765126"/>
        <a:ext cx="770641" cy="503321"/>
      </dsp:txXfrm>
    </dsp:sp>
    <dsp:sp modelId="{3BD83535-B9EB-FC47-A36C-F1594F31492F}">
      <dsp:nvSpPr>
        <dsp:cNvPr id="0" name=""/>
        <dsp:cNvSpPr/>
      </dsp:nvSpPr>
      <dsp:spPr>
        <a:xfrm>
          <a:off x="1240764" y="1284106"/>
          <a:ext cx="521273" cy="213855"/>
        </a:xfrm>
        <a:custGeom>
          <a:avLst/>
          <a:gdLst/>
          <a:ahLst/>
          <a:cxnLst/>
          <a:rect l="0" t="0" r="0" b="0"/>
          <a:pathLst>
            <a:path>
              <a:moveTo>
                <a:pt x="521273" y="0"/>
              </a:moveTo>
              <a:lnTo>
                <a:pt x="521273" y="106927"/>
              </a:lnTo>
              <a:lnTo>
                <a:pt x="0" y="106927"/>
              </a:lnTo>
              <a:lnTo>
                <a:pt x="0"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9007E3CD-F1F2-0D49-81D2-19E15A1D5C91}">
      <dsp:nvSpPr>
        <dsp:cNvPr id="0" name=""/>
        <dsp:cNvSpPr/>
      </dsp:nvSpPr>
      <dsp:spPr>
        <a:xfrm>
          <a:off x="839785" y="1497962"/>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Sub1</a:t>
          </a:r>
          <a:endParaRPr lang="en-US" sz="1700" kern="1200" dirty="0"/>
        </a:p>
      </dsp:txBody>
      <dsp:txXfrm>
        <a:off x="855444" y="1513621"/>
        <a:ext cx="770641" cy="503321"/>
      </dsp:txXfrm>
    </dsp:sp>
    <dsp:sp modelId="{F5B9971F-12DF-1B4B-9C5A-32C57B593257}">
      <dsp:nvSpPr>
        <dsp:cNvPr id="0" name=""/>
        <dsp:cNvSpPr/>
      </dsp:nvSpPr>
      <dsp:spPr>
        <a:xfrm>
          <a:off x="1762038" y="1284106"/>
          <a:ext cx="521273" cy="213855"/>
        </a:xfrm>
        <a:custGeom>
          <a:avLst/>
          <a:gdLst/>
          <a:ahLst/>
          <a:cxnLst/>
          <a:rect l="0" t="0" r="0" b="0"/>
          <a:pathLst>
            <a:path>
              <a:moveTo>
                <a:pt x="0" y="0"/>
              </a:moveTo>
              <a:lnTo>
                <a:pt x="0" y="106927"/>
              </a:lnTo>
              <a:lnTo>
                <a:pt x="521273" y="106927"/>
              </a:lnTo>
              <a:lnTo>
                <a:pt x="521273"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67952789-CB62-634E-8998-22A08FF6B41A}">
      <dsp:nvSpPr>
        <dsp:cNvPr id="0" name=""/>
        <dsp:cNvSpPr/>
      </dsp:nvSpPr>
      <dsp:spPr>
        <a:xfrm>
          <a:off x="1882332" y="1497962"/>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Sub2</a:t>
          </a:r>
          <a:endParaRPr lang="en-US" sz="1700" kern="1200" dirty="0"/>
        </a:p>
      </dsp:txBody>
      <dsp:txXfrm>
        <a:off x="1897991" y="1513621"/>
        <a:ext cx="770641" cy="503321"/>
      </dsp:txXfrm>
    </dsp:sp>
    <dsp:sp modelId="{D98AEC46-B909-BC4A-B67F-398E6ED8D9CB}">
      <dsp:nvSpPr>
        <dsp:cNvPr id="0" name=""/>
        <dsp:cNvSpPr/>
      </dsp:nvSpPr>
      <dsp:spPr>
        <a:xfrm>
          <a:off x="2283311" y="535611"/>
          <a:ext cx="521273" cy="213855"/>
        </a:xfrm>
        <a:custGeom>
          <a:avLst/>
          <a:gdLst/>
          <a:ahLst/>
          <a:cxnLst/>
          <a:rect l="0" t="0" r="0" b="0"/>
          <a:pathLst>
            <a:path>
              <a:moveTo>
                <a:pt x="0" y="0"/>
              </a:moveTo>
              <a:lnTo>
                <a:pt x="0" y="106927"/>
              </a:lnTo>
              <a:lnTo>
                <a:pt x="521273" y="106927"/>
              </a:lnTo>
              <a:lnTo>
                <a:pt x="521273"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84E6A29B-4938-6C43-A6AD-C0E57457B374}">
      <dsp:nvSpPr>
        <dsp:cNvPr id="0" name=""/>
        <dsp:cNvSpPr/>
      </dsp:nvSpPr>
      <dsp:spPr>
        <a:xfrm>
          <a:off x="2403605" y="749467"/>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config</a:t>
          </a:r>
          <a:endParaRPr lang="en-US" sz="1700" kern="1200" dirty="0"/>
        </a:p>
      </dsp:txBody>
      <dsp:txXfrm>
        <a:off x="2419264" y="765126"/>
        <a:ext cx="770641" cy="503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A41B-9EB9-9E4B-B63C-30F87DC956DD}">
      <dsp:nvSpPr>
        <dsp:cNvPr id="0" name=""/>
        <dsp:cNvSpPr/>
      </dsp:nvSpPr>
      <dsp:spPr>
        <a:xfrm>
          <a:off x="4266724" y="110931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Project</a:t>
          </a:r>
          <a:endParaRPr lang="en-US" sz="1200" kern="1200" dirty="0"/>
        </a:p>
      </dsp:txBody>
      <dsp:txXfrm>
        <a:off x="4280947" y="1123541"/>
        <a:ext cx="699987" cy="457176"/>
      </dsp:txXfrm>
    </dsp:sp>
    <dsp:sp modelId="{E9065822-322A-8945-9C50-4A0678B2FF45}">
      <dsp:nvSpPr>
        <dsp:cNvPr id="0" name=""/>
        <dsp:cNvSpPr/>
      </dsp:nvSpPr>
      <dsp:spPr>
        <a:xfrm>
          <a:off x="843088" y="1594940"/>
          <a:ext cx="3787851" cy="194248"/>
        </a:xfrm>
        <a:custGeom>
          <a:avLst/>
          <a:gdLst/>
          <a:ahLst/>
          <a:cxnLst/>
          <a:rect l="0" t="0" r="0" b="0"/>
          <a:pathLst>
            <a:path>
              <a:moveTo>
                <a:pt x="3787851" y="0"/>
              </a:moveTo>
              <a:lnTo>
                <a:pt x="378785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58E4ABFE-4F4F-9A41-AEF1-930C8C416A1C}">
      <dsp:nvSpPr>
        <dsp:cNvPr id="0" name=""/>
        <dsp:cNvSpPr/>
      </dsp:nvSpPr>
      <dsp:spPr>
        <a:xfrm>
          <a:off x="478872"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Fastq</a:t>
          </a:r>
          <a:endParaRPr lang="en-US" sz="1200" kern="1200" dirty="0"/>
        </a:p>
      </dsp:txBody>
      <dsp:txXfrm>
        <a:off x="493095" y="1803411"/>
        <a:ext cx="699987" cy="457176"/>
      </dsp:txXfrm>
    </dsp:sp>
    <dsp:sp modelId="{3BD83535-B9EB-FC47-A36C-F1594F31492F}">
      <dsp:nvSpPr>
        <dsp:cNvPr id="0" name=""/>
        <dsp:cNvSpPr/>
      </dsp:nvSpPr>
      <dsp:spPr>
        <a:xfrm>
          <a:off x="369607"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9007E3CD-F1F2-0D49-81D2-19E15A1D5C91}">
      <dsp:nvSpPr>
        <dsp:cNvPr id="0" name=""/>
        <dsp:cNvSpPr/>
      </dsp:nvSpPr>
      <dsp:spPr>
        <a:xfrm>
          <a:off x="5390"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Sub1</a:t>
          </a:r>
          <a:endParaRPr lang="en-US" sz="1200" kern="1200" dirty="0"/>
        </a:p>
      </dsp:txBody>
      <dsp:txXfrm>
        <a:off x="19613" y="2483282"/>
        <a:ext cx="699987" cy="457176"/>
      </dsp:txXfrm>
    </dsp:sp>
    <dsp:sp modelId="{F5B9971F-12DF-1B4B-9C5A-32C57B593257}">
      <dsp:nvSpPr>
        <dsp:cNvPr id="0" name=""/>
        <dsp:cNvSpPr/>
      </dsp:nvSpPr>
      <dsp:spPr>
        <a:xfrm>
          <a:off x="843088"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67952789-CB62-634E-8998-22A08FF6B41A}">
      <dsp:nvSpPr>
        <dsp:cNvPr id="0" name=""/>
        <dsp:cNvSpPr/>
      </dsp:nvSpPr>
      <dsp:spPr>
        <a:xfrm>
          <a:off x="952353"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Sub2</a:t>
          </a:r>
          <a:endParaRPr lang="en-US" sz="1200" kern="1200" dirty="0"/>
        </a:p>
      </dsp:txBody>
      <dsp:txXfrm>
        <a:off x="966576" y="2483282"/>
        <a:ext cx="699987" cy="457176"/>
      </dsp:txXfrm>
    </dsp:sp>
    <dsp:sp modelId="{9C00F7A8-3C4E-034F-8CEB-D2F661712D07}">
      <dsp:nvSpPr>
        <dsp:cNvPr id="0" name=""/>
        <dsp:cNvSpPr/>
      </dsp:nvSpPr>
      <dsp:spPr>
        <a:xfrm>
          <a:off x="2737014" y="1594940"/>
          <a:ext cx="1893925" cy="194248"/>
        </a:xfrm>
        <a:custGeom>
          <a:avLst/>
          <a:gdLst/>
          <a:ahLst/>
          <a:cxnLst/>
          <a:rect l="0" t="0" r="0" b="0"/>
          <a:pathLst>
            <a:path>
              <a:moveTo>
                <a:pt x="1893925" y="0"/>
              </a:moveTo>
              <a:lnTo>
                <a:pt x="1893925"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7A9F83C1-6558-8949-B03D-B3F47CAE171B}">
      <dsp:nvSpPr>
        <dsp:cNvPr id="0" name=""/>
        <dsp:cNvSpPr/>
      </dsp:nvSpPr>
      <dsp:spPr>
        <a:xfrm>
          <a:off x="2372798" y="1789188"/>
          <a:ext cx="728433" cy="485622"/>
        </a:xfrm>
        <a:prstGeom prst="roundRect">
          <a:avLst>
            <a:gd name="adj" fmla="val 10000"/>
          </a:avLst>
        </a:prstGeom>
        <a:solidFill>
          <a:srgbClr val="FF66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qout</a:t>
          </a:r>
          <a:endParaRPr lang="en-US" sz="1200" kern="1200" dirty="0"/>
        </a:p>
      </dsp:txBody>
      <dsp:txXfrm>
        <a:off x="2387021" y="1803411"/>
        <a:ext cx="699987" cy="457176"/>
      </dsp:txXfrm>
    </dsp:sp>
    <dsp:sp modelId="{A8643D0A-30DA-AF42-B1AC-4F08BEA03FF6}">
      <dsp:nvSpPr>
        <dsp:cNvPr id="0" name=""/>
        <dsp:cNvSpPr/>
      </dsp:nvSpPr>
      <dsp:spPr>
        <a:xfrm>
          <a:off x="2263533"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A037B6A3-0D61-D348-A60E-83EB21E0B22B}">
      <dsp:nvSpPr>
        <dsp:cNvPr id="0" name=""/>
        <dsp:cNvSpPr/>
      </dsp:nvSpPr>
      <dsp:spPr>
        <a:xfrm>
          <a:off x="1899316"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bwa</a:t>
          </a:r>
          <a:endParaRPr lang="en-US" sz="1200" kern="1200" dirty="0"/>
        </a:p>
      </dsp:txBody>
      <dsp:txXfrm>
        <a:off x="1913539" y="2483282"/>
        <a:ext cx="699987" cy="457176"/>
      </dsp:txXfrm>
    </dsp:sp>
    <dsp:sp modelId="{E8EF5B7F-E439-B246-ACC6-7C3EA289F5C5}">
      <dsp:nvSpPr>
        <dsp:cNvPr id="0" name=""/>
        <dsp:cNvSpPr/>
      </dsp:nvSpPr>
      <dsp:spPr>
        <a:xfrm>
          <a:off x="2737014"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B4CD6D09-183E-7F43-8B49-547756FD6690}">
      <dsp:nvSpPr>
        <dsp:cNvPr id="0" name=""/>
        <dsp:cNvSpPr/>
      </dsp:nvSpPr>
      <dsp:spPr>
        <a:xfrm>
          <a:off x="2846279"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reCaAl</a:t>
          </a:r>
          <a:endParaRPr lang="en-US" sz="1200" kern="1200" dirty="0"/>
        </a:p>
      </dsp:txBody>
      <dsp:txXfrm>
        <a:off x="2860502" y="2483282"/>
        <a:ext cx="699987" cy="457176"/>
      </dsp:txXfrm>
    </dsp:sp>
    <dsp:sp modelId="{6C6BA49D-1E71-184D-B550-864F138BC710}">
      <dsp:nvSpPr>
        <dsp:cNvPr id="0" name=""/>
        <dsp:cNvSpPr/>
      </dsp:nvSpPr>
      <dsp:spPr>
        <a:xfrm>
          <a:off x="4585220" y="1594940"/>
          <a:ext cx="91440" cy="194248"/>
        </a:xfrm>
        <a:custGeom>
          <a:avLst/>
          <a:gdLst/>
          <a:ahLst/>
          <a:cxnLst/>
          <a:rect l="0" t="0" r="0" b="0"/>
          <a:pathLst>
            <a:path>
              <a:moveTo>
                <a:pt x="45720" y="0"/>
              </a:moveTo>
              <a:lnTo>
                <a:pt x="45720"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EC23D7-8BBE-3741-8184-F2F4CA268FB8}">
      <dsp:nvSpPr>
        <dsp:cNvPr id="0" name=""/>
        <dsp:cNvSpPr/>
      </dsp:nvSpPr>
      <dsp:spPr>
        <a:xfrm>
          <a:off x="4266724"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Sub1</a:t>
          </a:r>
          <a:endParaRPr lang="en-US" sz="1200" kern="1200" dirty="0"/>
        </a:p>
      </dsp:txBody>
      <dsp:txXfrm>
        <a:off x="4280947" y="1803411"/>
        <a:ext cx="699987" cy="457176"/>
      </dsp:txXfrm>
    </dsp:sp>
    <dsp:sp modelId="{FF23971E-2A9C-7B48-A95B-FC03EACF3DE5}">
      <dsp:nvSpPr>
        <dsp:cNvPr id="0" name=""/>
        <dsp:cNvSpPr/>
      </dsp:nvSpPr>
      <dsp:spPr>
        <a:xfrm>
          <a:off x="4157459"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3FDB3707-5B72-4B41-81DE-2675B75C14A4}">
      <dsp:nvSpPr>
        <dsp:cNvPr id="0" name=""/>
        <dsp:cNvSpPr/>
      </dsp:nvSpPr>
      <dsp:spPr>
        <a:xfrm>
          <a:off x="3793242"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Bwa</a:t>
          </a:r>
          <a:endParaRPr lang="en-US" sz="1200" kern="1200" dirty="0"/>
        </a:p>
      </dsp:txBody>
      <dsp:txXfrm>
        <a:off x="3807465" y="2483282"/>
        <a:ext cx="699987" cy="457176"/>
      </dsp:txXfrm>
    </dsp:sp>
    <dsp:sp modelId="{7A026094-C180-8F48-A070-0275BBEB884B}">
      <dsp:nvSpPr>
        <dsp:cNvPr id="0" name=""/>
        <dsp:cNvSpPr/>
      </dsp:nvSpPr>
      <dsp:spPr>
        <a:xfrm>
          <a:off x="4630940"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68FA935B-1603-0241-8C36-77F051152E49}">
      <dsp:nvSpPr>
        <dsp:cNvPr id="0" name=""/>
        <dsp:cNvSpPr/>
      </dsp:nvSpPr>
      <dsp:spPr>
        <a:xfrm>
          <a:off x="4740205"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reCaAl</a:t>
          </a:r>
          <a:endParaRPr lang="en-US" sz="1200" kern="1200" dirty="0"/>
        </a:p>
      </dsp:txBody>
      <dsp:txXfrm>
        <a:off x="4754428" y="2483282"/>
        <a:ext cx="699987" cy="457176"/>
      </dsp:txXfrm>
    </dsp:sp>
    <dsp:sp modelId="{36909FA5-420D-3949-BF88-BF7EA258B8B1}">
      <dsp:nvSpPr>
        <dsp:cNvPr id="0" name=""/>
        <dsp:cNvSpPr/>
      </dsp:nvSpPr>
      <dsp:spPr>
        <a:xfrm>
          <a:off x="4630940" y="1594940"/>
          <a:ext cx="1893925" cy="194248"/>
        </a:xfrm>
        <a:custGeom>
          <a:avLst/>
          <a:gdLst/>
          <a:ahLst/>
          <a:cxnLst/>
          <a:rect l="0" t="0" r="0" b="0"/>
          <a:pathLst>
            <a:path>
              <a:moveTo>
                <a:pt x="0" y="0"/>
              </a:moveTo>
              <a:lnTo>
                <a:pt x="0" y="97124"/>
              </a:lnTo>
              <a:lnTo>
                <a:pt x="1893925" y="97124"/>
              </a:lnTo>
              <a:lnTo>
                <a:pt x="1893925"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671109-3B0D-3E43-B9ED-F9E285B7E8D7}">
      <dsp:nvSpPr>
        <dsp:cNvPr id="0" name=""/>
        <dsp:cNvSpPr/>
      </dsp:nvSpPr>
      <dsp:spPr>
        <a:xfrm>
          <a:off x="6160650"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Sub2</a:t>
          </a:r>
          <a:endParaRPr lang="en-US" sz="1200" kern="1200" dirty="0"/>
        </a:p>
      </dsp:txBody>
      <dsp:txXfrm>
        <a:off x="6174873" y="1803411"/>
        <a:ext cx="699987" cy="457176"/>
      </dsp:txXfrm>
    </dsp:sp>
    <dsp:sp modelId="{BC615CFC-DC65-CC4D-9049-6C853F1FFC0D}">
      <dsp:nvSpPr>
        <dsp:cNvPr id="0" name=""/>
        <dsp:cNvSpPr/>
      </dsp:nvSpPr>
      <dsp:spPr>
        <a:xfrm>
          <a:off x="6051385"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5AB48E86-F33A-D24D-AC6A-24D55CF2030D}">
      <dsp:nvSpPr>
        <dsp:cNvPr id="0" name=""/>
        <dsp:cNvSpPr/>
      </dsp:nvSpPr>
      <dsp:spPr>
        <a:xfrm>
          <a:off x="5687168"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Bwa</a:t>
          </a:r>
          <a:endParaRPr lang="en-US" sz="1200" kern="1200" dirty="0"/>
        </a:p>
      </dsp:txBody>
      <dsp:txXfrm>
        <a:off x="5701391" y="2483282"/>
        <a:ext cx="699987" cy="457176"/>
      </dsp:txXfrm>
    </dsp:sp>
    <dsp:sp modelId="{F8392FD6-FFBF-5A4E-B75C-83937B3D529F}">
      <dsp:nvSpPr>
        <dsp:cNvPr id="0" name=""/>
        <dsp:cNvSpPr/>
      </dsp:nvSpPr>
      <dsp:spPr>
        <a:xfrm>
          <a:off x="6524866"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0161BB90-0965-494D-9B3B-217527EB7E98}">
      <dsp:nvSpPr>
        <dsp:cNvPr id="0" name=""/>
        <dsp:cNvSpPr/>
      </dsp:nvSpPr>
      <dsp:spPr>
        <a:xfrm>
          <a:off x="6634131"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reCal</a:t>
          </a:r>
          <a:endParaRPr lang="en-US" sz="1200" kern="1200" dirty="0"/>
        </a:p>
      </dsp:txBody>
      <dsp:txXfrm>
        <a:off x="6648354" y="2483282"/>
        <a:ext cx="699987" cy="457176"/>
      </dsp:txXfrm>
    </dsp:sp>
    <dsp:sp modelId="{9351084B-5162-9840-8BA8-36C996F1CB68}">
      <dsp:nvSpPr>
        <dsp:cNvPr id="0" name=""/>
        <dsp:cNvSpPr/>
      </dsp:nvSpPr>
      <dsp:spPr>
        <a:xfrm>
          <a:off x="4630940" y="1594940"/>
          <a:ext cx="2840888" cy="194248"/>
        </a:xfrm>
        <a:custGeom>
          <a:avLst/>
          <a:gdLst/>
          <a:ahLst/>
          <a:cxnLst/>
          <a:rect l="0" t="0" r="0" b="0"/>
          <a:pathLst>
            <a:path>
              <a:moveTo>
                <a:pt x="0" y="0"/>
              </a:moveTo>
              <a:lnTo>
                <a:pt x="0" y="97124"/>
              </a:lnTo>
              <a:lnTo>
                <a:pt x="2840888" y="97124"/>
              </a:lnTo>
              <a:lnTo>
                <a:pt x="2840888"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9B8C-ADD9-6A48-8D1E-B43435752DA6}">
      <dsp:nvSpPr>
        <dsp:cNvPr id="0" name=""/>
        <dsp:cNvSpPr/>
      </dsp:nvSpPr>
      <dsp:spPr>
        <a:xfrm>
          <a:off x="7107613"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Variants</a:t>
          </a:r>
          <a:endParaRPr lang="en-US" sz="1200" kern="1200" dirty="0"/>
        </a:p>
      </dsp:txBody>
      <dsp:txXfrm>
        <a:off x="7121836" y="1803411"/>
        <a:ext cx="699987" cy="457176"/>
      </dsp:txXfrm>
    </dsp:sp>
    <dsp:sp modelId="{541BD313-651A-884A-8B16-7EDF1295E608}">
      <dsp:nvSpPr>
        <dsp:cNvPr id="0" name=""/>
        <dsp:cNvSpPr/>
      </dsp:nvSpPr>
      <dsp:spPr>
        <a:xfrm>
          <a:off x="4630940" y="1594940"/>
          <a:ext cx="3787851" cy="194248"/>
        </a:xfrm>
        <a:custGeom>
          <a:avLst/>
          <a:gdLst/>
          <a:ahLst/>
          <a:cxnLst/>
          <a:rect l="0" t="0" r="0" b="0"/>
          <a:pathLst>
            <a:path>
              <a:moveTo>
                <a:pt x="0" y="0"/>
              </a:moveTo>
              <a:lnTo>
                <a:pt x="0" y="97124"/>
              </a:lnTo>
              <a:lnTo>
                <a:pt x="3787851" y="97124"/>
              </a:lnTo>
              <a:lnTo>
                <a:pt x="378785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B050B10E-F6B6-CE4D-852D-FC7C53E032FA}">
      <dsp:nvSpPr>
        <dsp:cNvPr id="0" name=""/>
        <dsp:cNvSpPr/>
      </dsp:nvSpPr>
      <dsp:spPr>
        <a:xfrm>
          <a:off x="8054576" y="1789188"/>
          <a:ext cx="728433" cy="485622"/>
        </a:xfrm>
        <a:prstGeom prst="roundRect">
          <a:avLst>
            <a:gd name="adj" fmla="val 10000"/>
          </a:avLst>
        </a:prstGeom>
        <a:solidFill>
          <a:srgbClr val="FF66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Summary</a:t>
          </a:r>
          <a:endParaRPr lang="en-US" sz="1200" kern="1200" dirty="0"/>
        </a:p>
      </dsp:txBody>
      <dsp:txXfrm>
        <a:off x="8068799" y="1803411"/>
        <a:ext cx="699987" cy="4571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3F3AE43-4B8B-42E2-AD8D-8893E6575599}" type="datetimeFigureOut">
              <a:rPr lang="en-US"/>
              <a:pPr>
                <a:defRPr/>
              </a:pPr>
              <a:t>4/07/13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735623A5-B868-4679-8144-13E280634235}" type="slidenum">
              <a:rPr lang="en-US"/>
              <a:pPr>
                <a:defRPr/>
              </a:pPr>
              <a:t>‹#›</a:t>
            </a:fld>
            <a:endParaRPr lang="en-US"/>
          </a:p>
        </p:txBody>
      </p:sp>
    </p:spTree>
    <p:extLst>
      <p:ext uri="{BB962C8B-B14F-4D97-AF65-F5344CB8AC3E}">
        <p14:creationId xmlns:p14="http://schemas.microsoft.com/office/powerpoint/2010/main" val="9987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69BDDD4-07A3-49C3-8D04-6377578ADC4E}" type="datetimeFigureOut">
              <a:rPr lang="en-US"/>
              <a:pPr>
                <a:defRPr/>
              </a:pPr>
              <a:t>4/07/13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48E5230-3F12-4A60-B83A-70DD9883D08A}" type="slidenum">
              <a:rPr lang="en-US"/>
              <a:pPr>
                <a:defRPr/>
              </a:pPr>
              <a:t>‹#›</a:t>
            </a:fld>
            <a:endParaRPr lang="en-US"/>
          </a:p>
        </p:txBody>
      </p:sp>
    </p:spTree>
    <p:extLst>
      <p:ext uri="{BB962C8B-B14F-4D97-AF65-F5344CB8AC3E}">
        <p14:creationId xmlns:p14="http://schemas.microsoft.com/office/powerpoint/2010/main" val="365100421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48E5230-3F12-4A60-B83A-70DD9883D08A}" type="slidenum">
              <a:rPr lang="en-US" smtClean="0"/>
              <a:pPr>
                <a:defRPr/>
              </a:pPr>
              <a:t>3</a:t>
            </a:fld>
            <a:endParaRPr lang="en-US"/>
          </a:p>
        </p:txBody>
      </p:sp>
    </p:spTree>
    <p:extLst>
      <p:ext uri="{BB962C8B-B14F-4D97-AF65-F5344CB8AC3E}">
        <p14:creationId xmlns:p14="http://schemas.microsoft.com/office/powerpoint/2010/main" val="157441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http://www.myconfinedspace.com/wp-content/uploads/2007/06/sinister-cat-line-up.jpg</a:t>
            </a:r>
            <a:endParaRPr lang="en-US" dirty="0"/>
          </a:p>
        </p:txBody>
      </p:sp>
      <p:sp>
        <p:nvSpPr>
          <p:cNvPr id="4" name="Slide Number Placeholder 3"/>
          <p:cNvSpPr>
            <a:spLocks noGrp="1"/>
          </p:cNvSpPr>
          <p:nvPr>
            <p:ph type="sldNum" sz="quarter" idx="10"/>
          </p:nvPr>
        </p:nvSpPr>
        <p:spPr/>
        <p:txBody>
          <a:bodyPr/>
          <a:lstStyle/>
          <a:p>
            <a:fld id="{6BB8FD86-3F5E-1040-8954-C8B0A87C5632}"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26" name="Group 25"/>
          <p:cNvGrpSpPr/>
          <p:nvPr userDrawn="1"/>
        </p:nvGrpSpPr>
        <p:grpSpPr>
          <a:xfrm>
            <a:off x="1497" y="5500319"/>
            <a:ext cx="9170984" cy="1357681"/>
            <a:chOff x="1497" y="5500319"/>
            <a:chExt cx="9170984" cy="1357681"/>
          </a:xfrm>
        </p:grpSpPr>
        <p:sp>
          <p:nvSpPr>
            <p:cNvPr id="2" name="Rectangle 1"/>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5"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6"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7"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8"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pic>
          <p:nvPicPr>
            <p:cNvPr id="10"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11" name="Group 19"/>
            <p:cNvGrpSpPr/>
            <p:nvPr userDrawn="1"/>
          </p:nvGrpSpPr>
          <p:grpSpPr>
            <a:xfrm>
              <a:off x="360000" y="5807505"/>
              <a:ext cx="814388" cy="95250"/>
              <a:chOff x="3495675" y="5969000"/>
              <a:chExt cx="814388" cy="95250"/>
            </a:xfrm>
            <a:solidFill>
              <a:schemeClr val="accent1"/>
            </a:solidFill>
          </p:grpSpPr>
          <p:sp>
            <p:nvSpPr>
              <p:cNvPr id="1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6"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1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1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2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2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2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23"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2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2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9" name="Text Placeholder 8"/>
          <p:cNvSpPr>
            <a:spLocks noGrp="1"/>
          </p:cNvSpPr>
          <p:nvPr userDrawn="1">
            <p:ph type="body" sz="quarter" idx="13"/>
          </p:nvPr>
        </p:nvSpPr>
        <p:spPr>
          <a:xfrm>
            <a:off x="360000" y="4267725"/>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smtClean="0"/>
              <a:t>Click to edit Master text styles</a:t>
            </a:r>
          </a:p>
        </p:txBody>
      </p:sp>
      <p:sp>
        <p:nvSpPr>
          <p:cNvPr id="15" name="Text Placeholder 14"/>
          <p:cNvSpPr>
            <a:spLocks noGrp="1"/>
          </p:cNvSpPr>
          <p:nvPr userDrawn="1">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
        <p:nvSpPr>
          <p:cNvPr id="17" name="Title 15"/>
          <p:cNvSpPr>
            <a:spLocks noGrp="1"/>
          </p:cNvSpPr>
          <p:nvPr userDrawn="1">
            <p:ph type="title"/>
          </p:nvPr>
        </p:nvSpPr>
        <p:spPr>
          <a:xfrm>
            <a:off x="360000" y="3122613"/>
            <a:ext cx="8043863" cy="1080000"/>
          </a:xfrm>
          <a:prstGeom prst="rect">
            <a:avLst/>
          </a:prstGeom>
        </p:spPr>
        <p:txBody>
          <a:bodyPr anchor="b">
            <a:noAutofit/>
          </a:bodyPr>
          <a:lstStyle>
            <a:lvl1pPr>
              <a:lnSpc>
                <a:spcPct val="85000"/>
              </a:lnSpc>
              <a:defRPr sz="4400">
                <a:solidFill>
                  <a:schemeClr val="bg1"/>
                </a:solidFill>
              </a:defRPr>
            </a:lvl1pPr>
          </a:lstStyle>
          <a:p>
            <a:r>
              <a:rPr lang="en-US" smtClean="0"/>
              <a:t>Click to edit Master title style</a:t>
            </a:r>
            <a:endParaRPr lang="en-AU" dirty="0" smtClean="0"/>
          </a:p>
        </p:txBody>
      </p:sp>
    </p:spTree>
    <p:extLst>
      <p:ext uri="{BB962C8B-B14F-4D97-AF65-F5344CB8AC3E}">
        <p14:creationId xmlns:p14="http://schemas.microsoft.com/office/powerpoint/2010/main" val="341313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0363" y="1276350"/>
            <a:ext cx="414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80363" y="1276350"/>
            <a:ext cx="414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12" name="Picture Placeholder 11"/>
          <p:cNvSpPr>
            <a:spLocks noGrp="1"/>
          </p:cNvSpPr>
          <p:nvPr>
            <p:ph type="pic" sz="quarter" idx="15"/>
          </p:nvPr>
        </p:nvSpPr>
        <p:spPr>
          <a:xfrm>
            <a:off x="360363" y="1933250"/>
            <a:ext cx="4140000" cy="3902400"/>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6"/>
          </p:nvPr>
        </p:nvSpPr>
        <p:spPr>
          <a:xfrm>
            <a:off x="4680363" y="1933250"/>
            <a:ext cx="4140000" cy="3902400"/>
          </a:xfrm>
        </p:spPr>
        <p:txBody>
          <a:bodyPr rtlCol="0">
            <a:noAutofit/>
          </a:bodyPr>
          <a:lstStyle/>
          <a:p>
            <a:pPr lvl="0"/>
            <a:r>
              <a:rPr lang="en-US" noProof="0" smtClean="0"/>
              <a:t>Click icon to add picture</a:t>
            </a:r>
            <a:endParaRPr lang="en-AU" noProof="0" dirty="0"/>
          </a:p>
        </p:txBody>
      </p:sp>
      <p:sp>
        <p:nvSpPr>
          <p:cNvPr id="8" name="Footer Placeholder 4"/>
          <p:cNvSpPr>
            <a:spLocks noGrp="1"/>
          </p:cNvSpPr>
          <p:nvPr>
            <p:ph type="ftr" sz="quarter" idx="17"/>
          </p:nvPr>
        </p:nvSpPr>
        <p:spPr/>
        <p:txBody>
          <a:bodyPr/>
          <a:lstStyle>
            <a:lvl1pPr>
              <a:defRPr/>
            </a:lvl1pPr>
          </a:lstStyle>
          <a:p>
            <a:pPr>
              <a:defRPr/>
            </a:pPr>
            <a:r>
              <a:rPr lang="en-AU" smtClean="0"/>
              <a:t>Presentation title  |  Presenter name  |  Page </a:t>
            </a:r>
            <a:fld id="{D11830E3-D520-499E-B585-21C01577A13D}" type="slidenum">
              <a:rPr lang="en-AU"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0363" y="1273375"/>
            <a:ext cx="270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244475" y="1273375"/>
            <a:ext cx="270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14"/>
          </p:nvPr>
        </p:nvSpPr>
        <p:spPr>
          <a:xfrm>
            <a:off x="6128588" y="1273375"/>
            <a:ext cx="270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10" name="Picture Placeholder 11"/>
          <p:cNvSpPr>
            <a:spLocks noGrp="1"/>
          </p:cNvSpPr>
          <p:nvPr>
            <p:ph type="pic" sz="quarter" idx="17"/>
          </p:nvPr>
        </p:nvSpPr>
        <p:spPr>
          <a:xfrm>
            <a:off x="360363" y="1921374"/>
            <a:ext cx="2700000" cy="3914275"/>
          </a:xfrm>
        </p:spPr>
        <p:txBody>
          <a:bodyPr rtlCol="0">
            <a:noAutofit/>
          </a:bodyPr>
          <a:lstStyle/>
          <a:p>
            <a:pPr lvl="0"/>
            <a:r>
              <a:rPr lang="en-US" noProof="0" smtClean="0"/>
              <a:t>Click icon to add picture</a:t>
            </a:r>
            <a:endParaRPr lang="en-AU" noProof="0" dirty="0"/>
          </a:p>
        </p:txBody>
      </p:sp>
      <p:sp>
        <p:nvSpPr>
          <p:cNvPr id="12" name="Picture Placeholder 11"/>
          <p:cNvSpPr>
            <a:spLocks noGrp="1"/>
          </p:cNvSpPr>
          <p:nvPr>
            <p:ph type="pic" sz="quarter" idx="18"/>
          </p:nvPr>
        </p:nvSpPr>
        <p:spPr>
          <a:xfrm>
            <a:off x="3244475" y="1921374"/>
            <a:ext cx="2700000" cy="3914275"/>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9"/>
          </p:nvPr>
        </p:nvSpPr>
        <p:spPr>
          <a:xfrm>
            <a:off x="6128588" y="1921374"/>
            <a:ext cx="2700000" cy="3914275"/>
          </a:xfrm>
        </p:spPr>
        <p:txBody>
          <a:bodyPr rtlCol="0">
            <a:noAutofit/>
          </a:bodyPr>
          <a:lstStyle/>
          <a:p>
            <a:pPr lvl="0"/>
            <a:r>
              <a:rPr lang="en-US" noProof="0" smtClean="0"/>
              <a:t>Click icon to add picture</a:t>
            </a:r>
            <a:endParaRPr lang="en-AU" noProof="0" dirty="0"/>
          </a:p>
        </p:txBody>
      </p:sp>
      <p:sp>
        <p:nvSpPr>
          <p:cNvPr id="11" name="Footer Placeholder 4"/>
          <p:cNvSpPr>
            <a:spLocks noGrp="1"/>
          </p:cNvSpPr>
          <p:nvPr>
            <p:ph type="ftr" sz="quarter" idx="20"/>
          </p:nvPr>
        </p:nvSpPr>
        <p:spPr/>
        <p:txBody>
          <a:bodyPr/>
          <a:lstStyle>
            <a:lvl1pPr>
              <a:defRPr/>
            </a:lvl1pPr>
          </a:lstStyle>
          <a:p>
            <a:pPr>
              <a:defRPr/>
            </a:pPr>
            <a:r>
              <a:rPr lang="en-AU" smtClean="0"/>
              <a:t>Presentation title  |  Presenter name  |  Page </a:t>
            </a:r>
            <a:fld id="{134951F0-6E2E-49EC-9F25-EE0AA4A9C204}" type="slidenum">
              <a:rPr lang="en-AU"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numCol="2" spcCol="360000"/>
          <a:lstStyle>
            <a:lvl2pPr marL="252000" indent="-250825">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F4702969-83F7-48C2-9ECA-8E43BD5EF737}" type="slidenum">
              <a:rPr lang="en-AU"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numCol="3" spcCol="360000"/>
          <a:lstStyle>
            <a:lvl2pPr marL="252000" indent="-250825">
              <a:defRPr/>
            </a:lvl2pPr>
            <a:lvl5pPr>
              <a:buClr>
                <a:srgbClr val="4F4C4D"/>
              </a:buClr>
              <a:defRPr>
                <a:solidFill>
                  <a:srgbClr val="4846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E342C208-3115-4DBD-9114-0B8D59D365E1}" type="slidenum">
              <a:rPr lang="en-AU"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a:lstStyle>
            <a:lvl1pPr marL="378000" indent="-378000">
              <a:buFont typeface="+mj-lt"/>
              <a:buAutoNum type="arabicPeriod"/>
              <a:defRPr/>
            </a:lvl1pPr>
            <a:lvl2pPr marL="630000" indent="-250825">
              <a:defRPr/>
            </a:lvl2pPr>
            <a:lvl3pPr marL="756000">
              <a:defRPr/>
            </a:lvl3pPr>
            <a:lvl4pPr marL="1008000">
              <a:defRPr/>
            </a:lvl4pPr>
            <a:lvl5pPr marL="1260000">
              <a:buClr>
                <a:srgbClr val="4F4C4D"/>
              </a:buClr>
              <a:defRPr>
                <a:solidFill>
                  <a:srgbClr val="4F4C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587A1278-EE95-4AC7-861D-E834167B41F0}" type="slidenum">
              <a:rPr lang="en-AU" smtClean="0"/>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9300"/>
          </a:xfrm>
        </p:spPr>
        <p:txBody>
          <a:bodyPr/>
          <a:lstStyle>
            <a:lvl1pPr>
              <a:lnSpc>
                <a:spcPct val="85000"/>
              </a:lnSpc>
              <a:spcAft>
                <a:spcPts val="0"/>
              </a:spcAft>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1E5854D7-8F4E-48D8-A952-90FE29B5E2C4}" type="slidenum">
              <a:rPr lang="en-AU" smtClean="0"/>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 full pictur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360363" y="1276350"/>
            <a:ext cx="8460000" cy="4559300"/>
          </a:xfrm>
        </p:spPr>
        <p:txBody>
          <a:bodyPr rtlCol="0">
            <a:noAutofit/>
          </a:bodyPr>
          <a:lstStyle/>
          <a:p>
            <a:pPr lvl="0"/>
            <a:r>
              <a:rPr lang="en-US" noProof="0" smtClean="0"/>
              <a:t>Click icon to add picture</a:t>
            </a:r>
            <a:endParaRPr lang="en-US" noProof="0" dirty="0"/>
          </a:p>
        </p:txBody>
      </p:sp>
      <p:sp>
        <p:nvSpPr>
          <p:cNvPr id="5"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6" name="Footer Placeholder 4"/>
          <p:cNvSpPr>
            <a:spLocks noGrp="1"/>
          </p:cNvSpPr>
          <p:nvPr>
            <p:ph type="ftr" sz="quarter" idx="15"/>
          </p:nvPr>
        </p:nvSpPr>
        <p:spPr/>
        <p:txBody>
          <a:bodyPr/>
          <a:lstStyle>
            <a:lvl1pPr>
              <a:defRPr/>
            </a:lvl1pPr>
          </a:lstStyle>
          <a:p>
            <a:pPr>
              <a:defRPr/>
            </a:pPr>
            <a:r>
              <a:rPr lang="en-AU" smtClean="0"/>
              <a:t>Presentation title  |  Presenter name  |  Page </a:t>
            </a:r>
            <a:fld id="{05CBCADE-D924-4152-B5BC-9A31DAE31655}" type="slidenum">
              <a:rPr lang="en-AU" smtClean="0"/>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938" y="6056313"/>
            <a:ext cx="9161463" cy="801687"/>
            <a:chOff x="-7938" y="6056313"/>
            <a:chExt cx="9161463" cy="801687"/>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grpSp>
          <p:nvGrpSpPr>
            <p:cNvPr id="6" name="Group 1"/>
            <p:cNvGrpSpPr>
              <a:grpSpLocks/>
            </p:cNvGrpSpPr>
            <p:nvPr userDrawn="1"/>
          </p:nvGrpSpPr>
          <p:grpSpPr bwMode="auto">
            <a:xfrm>
              <a:off x="1588" y="6065838"/>
              <a:ext cx="9142412" cy="690562"/>
              <a:chOff x="1495" y="6065893"/>
              <a:chExt cx="9143026" cy="690563"/>
            </a:xfrm>
          </p:grpSpPr>
          <p:sp>
            <p:nvSpPr>
              <p:cNvPr id="7"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a:defRPr/>
                </a:pPr>
                <a:endParaRPr lang="en-AU"/>
              </a:p>
            </p:txBody>
          </p:sp>
          <p:sp>
            <p:nvSpPr>
              <p:cNvPr id="8"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10"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11"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a:defRPr/>
                </a:pPr>
                <a:endParaRPr lang="en-AU"/>
              </a:p>
            </p:txBody>
          </p:sp>
        </p:grpSp>
        <p:pic>
          <p:nvPicPr>
            <p:cNvPr id="12" name="Picture 78"/>
            <p:cNvPicPr>
              <a:picLocks noChangeAspect="1" noChangeArrowheads="1"/>
            </p:cNvPicPr>
            <p:nvPr userDrawn="1"/>
          </p:nvPicPr>
          <p:blipFill>
            <a:blip r:embed="rId2"/>
            <a:srcRect/>
            <a:stretch>
              <a:fillRect/>
            </a:stretch>
          </p:blipFill>
          <p:spPr bwMode="auto">
            <a:xfrm>
              <a:off x="8459788" y="6191250"/>
              <a:ext cx="454025" cy="454025"/>
            </a:xfrm>
            <a:prstGeom prst="rect">
              <a:avLst/>
            </a:prstGeom>
            <a:noFill/>
            <a:ln w="9525">
              <a:noFill/>
              <a:miter lim="800000"/>
              <a:headEnd/>
              <a:tailEnd/>
            </a:ln>
          </p:spPr>
        </p:pic>
      </p:grpSp>
      <p:sp>
        <p:nvSpPr>
          <p:cNvPr id="9" name="Text Placeholder 8"/>
          <p:cNvSpPr>
            <a:spLocks noGrp="1"/>
          </p:cNvSpPr>
          <p:nvPr>
            <p:ph type="body" sz="quarter" idx="10"/>
          </p:nvPr>
        </p:nvSpPr>
        <p:spPr>
          <a:xfrm>
            <a:off x="360000" y="1276350"/>
            <a:ext cx="7477125" cy="4559301"/>
          </a:xfrm>
        </p:spPr>
        <p:txBody>
          <a:bodyPr/>
          <a:lstStyle>
            <a:lvl1pPr>
              <a:spcAft>
                <a:spcPts val="0"/>
              </a:spcAft>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Footer Placeholder 5"/>
          <p:cNvSpPr>
            <a:spLocks noGrp="1"/>
          </p:cNvSpPr>
          <p:nvPr userDrawn="1">
            <p:ph type="ftr" sz="quarter" idx="11"/>
          </p:nvPr>
        </p:nvSpPr>
        <p:spPr/>
        <p:txBody>
          <a:bodyPr/>
          <a:lstStyle>
            <a:lvl1pPr>
              <a:defRPr/>
            </a:lvl1pPr>
          </a:lstStyle>
          <a:p>
            <a:pPr>
              <a:defRPr/>
            </a:pPr>
            <a:r>
              <a:rPr lang="en-AU" smtClean="0"/>
              <a:t>Presentation title  |  Presenter name  |  Page </a:t>
            </a:r>
            <a:fld id="{A2561617-8963-4242-9531-8D628AF0173C}" type="slidenum">
              <a:rPr lang="en-AU" smtClean="0"/>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24D93678-8C73-40AE-B009-C35CF91FBCBA}" type="slidenum">
              <a:rPr lang="en-AU" smtClean="0"/>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AU" smtClean="0"/>
              <a:t>Presentation title  |  Presenter name  |  Page </a:t>
            </a:r>
            <a:fld id="{09DE4AD0-0A69-49F9-8AEE-A0B86116A74B}" type="slidenum">
              <a:rPr lang="en-AU"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360000" y="3123776"/>
            <a:ext cx="8042400" cy="1080000"/>
          </a:xfrm>
          <a:prstGeom prst="rect">
            <a:avLst/>
          </a:prstGeom>
        </p:spPr>
        <p:txBody>
          <a:bodyPr rtlCol="0" anchor="b">
            <a:noAutofit/>
          </a:bodyPr>
          <a:lstStyle>
            <a:lvl1pPr algn="l" defTabSz="457200" rtl="0" eaLnBrk="1" latinLnBrk="0" hangingPunct="1">
              <a:lnSpc>
                <a:spcPct val="85000"/>
              </a:lnSpc>
              <a:spcBef>
                <a:spcPct val="0"/>
              </a:spcBef>
              <a:buNone/>
              <a:defRPr lang="en-AU" sz="44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360000" y="4268888"/>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dirty="0" smtClean="0"/>
              <a:t>Click to edit Master text styles</a:t>
            </a:r>
          </a:p>
        </p:txBody>
      </p:sp>
      <p:grpSp>
        <p:nvGrpSpPr>
          <p:cNvPr id="39" name="Group 38"/>
          <p:cNvGrpSpPr/>
          <p:nvPr userDrawn="1"/>
        </p:nvGrpSpPr>
        <p:grpSpPr>
          <a:xfrm>
            <a:off x="-26988" y="357188"/>
            <a:ext cx="9199469" cy="6500812"/>
            <a:chOff x="-26988" y="357188"/>
            <a:chExt cx="9199469" cy="6500812"/>
          </a:xfrm>
        </p:grpSpPr>
        <p:grpSp>
          <p:nvGrpSpPr>
            <p:cNvPr id="25" name="Group 66"/>
            <p:cNvGrpSpPr>
              <a:grpSpLocks/>
            </p:cNvGrpSpPr>
            <p:nvPr userDrawn="1"/>
          </p:nvGrpSpPr>
          <p:grpSpPr bwMode="auto">
            <a:xfrm>
              <a:off x="-26988" y="357188"/>
              <a:ext cx="9178926" cy="2571750"/>
              <a:chOff x="-17463" y="357188"/>
              <a:chExt cx="9186863" cy="2571750"/>
            </a:xfrm>
          </p:grpSpPr>
          <p:sp>
            <p:nvSpPr>
              <p:cNvPr id="2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2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2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2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3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3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nvGrpSpPr>
            <p:cNvPr id="38" name="Group 37"/>
            <p:cNvGrpSpPr/>
            <p:nvPr userDrawn="1"/>
          </p:nvGrpSpPr>
          <p:grpSpPr>
            <a:xfrm>
              <a:off x="1497" y="5500319"/>
              <a:ext cx="9170984" cy="1357681"/>
              <a:chOff x="1497" y="5500319"/>
              <a:chExt cx="9170984" cy="1357681"/>
            </a:xfrm>
          </p:grpSpPr>
          <p:sp>
            <p:nvSpPr>
              <p:cNvPr id="79" name="Rectangle 78"/>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42" name="Group 41"/>
              <p:cNvGrpSpPr/>
              <p:nvPr userDrawn="1"/>
            </p:nvGrpSpPr>
            <p:grpSpPr>
              <a:xfrm>
                <a:off x="1497" y="5500319"/>
                <a:ext cx="9170984" cy="996231"/>
                <a:chOff x="1497" y="5500319"/>
                <a:chExt cx="9170984" cy="996231"/>
              </a:xfrm>
            </p:grpSpPr>
            <p:sp>
              <p:nvSpPr>
                <p:cNvPr id="80"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1"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2"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3"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84"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43" name="Group 19"/>
              <p:cNvGrpSpPr/>
              <p:nvPr userDrawn="1"/>
            </p:nvGrpSpPr>
            <p:grpSpPr>
              <a:xfrm>
                <a:off x="360000" y="5807505"/>
                <a:ext cx="814388" cy="95250"/>
                <a:chOff x="3495675" y="5969000"/>
                <a:chExt cx="814388" cy="95250"/>
              </a:xfrm>
              <a:solidFill>
                <a:schemeClr val="accent1"/>
              </a:solidFill>
            </p:grpSpPr>
            <p:sp>
              <p:nvSpPr>
                <p:cNvPr id="4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4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4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3"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sp>
        <p:nvSpPr>
          <p:cNvPr id="56"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Tree>
    <p:extLst>
      <p:ext uri="{BB962C8B-B14F-4D97-AF65-F5344CB8AC3E}">
        <p14:creationId xmlns:p14="http://schemas.microsoft.com/office/powerpoint/2010/main" val="2985130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60000" y="2866540"/>
            <a:ext cx="7469550" cy="720000"/>
          </a:xfrm>
          <a:prstGeom prst="rect">
            <a:avLst/>
          </a:prstGeom>
        </p:spPr>
        <p:txBody>
          <a:bodyPr>
            <a:noAutofit/>
          </a:bodyPr>
          <a:lstStyle>
            <a:lvl1pPr>
              <a:lnSpc>
                <a:spcPct val="85000"/>
              </a:lnSpc>
              <a:spcAft>
                <a:spcPts val="0"/>
              </a:spcAft>
              <a:defRPr sz="5500">
                <a:solidFill>
                  <a:schemeClr val="bg1"/>
                </a:solidFill>
              </a:defRPr>
            </a:lvl1p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360000" y="3712540"/>
            <a:ext cx="2772000" cy="1530000"/>
          </a:xfrm>
        </p:spPr>
        <p:txBody>
          <a:bodyPr>
            <a:noAutofit/>
          </a:bodyPr>
          <a:lstStyle>
            <a:lvl1pPr>
              <a:lnSpc>
                <a:spcPct val="90000"/>
              </a:lnSpc>
              <a:spcAft>
                <a:spcPts val="0"/>
              </a:spcAft>
              <a:defRPr sz="1600" b="1">
                <a:solidFill>
                  <a:srgbClr val="FFFFFF"/>
                </a:solidFill>
              </a:defRPr>
            </a:lvl1pPr>
            <a:lvl2pPr marL="0" indent="0">
              <a:lnSpc>
                <a:spcPct val="90000"/>
              </a:lnSpc>
              <a:spcAft>
                <a:spcPts val="567"/>
              </a:spcAft>
              <a:buNone/>
              <a:defRPr sz="1600">
                <a:solidFill>
                  <a:srgbClr val="FFFFFF"/>
                </a:solidFill>
              </a:defRPr>
            </a:lvl2pPr>
            <a:lvl3pPr marL="266700" indent="-266700">
              <a:lnSpc>
                <a:spcPct val="90000"/>
              </a:lnSpc>
              <a:spcAft>
                <a:spcPts val="0"/>
              </a:spcAft>
              <a:buNone/>
              <a:tabLst>
                <a:tab pos="266700" algn="l"/>
              </a:tabLst>
              <a:defRPr sz="1600">
                <a:solidFill>
                  <a:srgbClr val="FFFFFF"/>
                </a:solidFill>
              </a:defRPr>
            </a:lvl3pPr>
            <a:lvl4pPr>
              <a:defRPr sz="1600">
                <a:solidFill>
                  <a:srgbClr val="FFFFFF"/>
                </a:solidFill>
              </a:defRPr>
            </a:lvl4pPr>
            <a:lvl5pPr>
              <a:defRPr sz="16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14" name="Text Placeholder 12"/>
          <p:cNvSpPr>
            <a:spLocks noGrp="1"/>
          </p:cNvSpPr>
          <p:nvPr>
            <p:ph type="body" sz="quarter" idx="11"/>
          </p:nvPr>
        </p:nvSpPr>
        <p:spPr>
          <a:xfrm>
            <a:off x="3600000" y="3712540"/>
            <a:ext cx="2772000" cy="1530000"/>
          </a:xfrm>
        </p:spPr>
        <p:txBody>
          <a:bodyPr>
            <a:noAutofit/>
          </a:bodyPr>
          <a:lstStyle>
            <a:lvl1pPr marL="271463" indent="-271463">
              <a:lnSpc>
                <a:spcPct val="90000"/>
              </a:lnSpc>
              <a:spcAft>
                <a:spcPts val="0"/>
              </a:spcAft>
              <a:tabLst>
                <a:tab pos="355600" algn="l"/>
              </a:tabLst>
              <a:defRPr sz="1600" b="1">
                <a:solidFill>
                  <a:srgbClr val="FFFFFF"/>
                </a:solidFill>
              </a:defRPr>
            </a:lvl1pPr>
            <a:lvl2pPr marL="0" indent="0">
              <a:lnSpc>
                <a:spcPct val="90000"/>
              </a:lnSpc>
              <a:spcAft>
                <a:spcPts val="567"/>
              </a:spcAft>
              <a:buNone/>
              <a:defRPr sz="1600">
                <a:solidFill>
                  <a:srgbClr val="FFFFFF"/>
                </a:solidFill>
              </a:defRPr>
            </a:lvl2pPr>
            <a:lvl3pPr marL="271463" indent="-271463">
              <a:lnSpc>
                <a:spcPct val="90000"/>
              </a:lnSpc>
              <a:spcAft>
                <a:spcPts val="0"/>
              </a:spcAft>
              <a:buNone/>
              <a:tabLst>
                <a:tab pos="271463" algn="l"/>
              </a:tabLst>
              <a:defRPr lang="en-AU" sz="1600" kern="1200" dirty="0" smtClean="0">
                <a:solidFill>
                  <a:srgbClr val="FFFFFF"/>
                </a:solidFill>
                <a:latin typeface="+mn-lt"/>
                <a:ea typeface="+mn-ea"/>
                <a:cs typeface="+mn-cs"/>
              </a:defRPr>
            </a:lvl3pPr>
            <a:lvl4pPr>
              <a:defRPr sz="1600">
                <a:solidFill>
                  <a:srgbClr val="FFFFFF"/>
                </a:solidFill>
              </a:defRPr>
            </a:lvl4pPr>
            <a:lvl5pPr>
              <a:defRPr sz="16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grpSp>
        <p:nvGrpSpPr>
          <p:cNvPr id="24" name="Group 23"/>
          <p:cNvGrpSpPr/>
          <p:nvPr userDrawn="1"/>
        </p:nvGrpSpPr>
        <p:grpSpPr>
          <a:xfrm>
            <a:off x="608" y="5500319"/>
            <a:ext cx="9167813" cy="996950"/>
            <a:chOff x="608" y="5500319"/>
            <a:chExt cx="9167813" cy="996950"/>
          </a:xfrm>
        </p:grpSpPr>
        <p:grpSp>
          <p:nvGrpSpPr>
            <p:cNvPr id="62" name="Group 22"/>
            <p:cNvGrpSpPr>
              <a:grpSpLocks/>
            </p:cNvGrpSpPr>
            <p:nvPr userDrawn="1"/>
          </p:nvGrpSpPr>
          <p:grpSpPr bwMode="auto">
            <a:xfrm>
              <a:off x="608" y="5500319"/>
              <a:ext cx="9167813" cy="996950"/>
              <a:chOff x="-7938" y="5668963"/>
              <a:chExt cx="9167813" cy="996950"/>
            </a:xfrm>
          </p:grpSpPr>
          <p:sp>
            <p:nvSpPr>
              <p:cNvPr id="63"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64"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5"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80"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81" name="Group 19"/>
            <p:cNvGrpSpPr/>
            <p:nvPr userDrawn="1"/>
          </p:nvGrpSpPr>
          <p:grpSpPr>
            <a:xfrm>
              <a:off x="360000" y="5807505"/>
              <a:ext cx="814388" cy="95250"/>
              <a:chOff x="3495675" y="5969000"/>
              <a:chExt cx="814388" cy="95250"/>
            </a:xfrm>
            <a:solidFill>
              <a:schemeClr val="accent1"/>
            </a:solidFill>
          </p:grpSpPr>
          <p:sp>
            <p:nvSpPr>
              <p:cNvPr id="8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8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8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85"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8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8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8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8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9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91"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9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93"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94"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CFEE7D-23AB-594F-A1BA-84C16AC4D095}" type="slidenum">
              <a:rPr lang="en-US" smtClean="0"/>
              <a:pPr/>
              <a:t>‹#›</a:t>
            </a:fld>
            <a:endParaRPr lang="en-US"/>
          </a:p>
        </p:txBody>
      </p:sp>
      <p:sp>
        <p:nvSpPr>
          <p:cNvPr id="8" name="Date Placeholder 3"/>
          <p:cNvSpPr>
            <a:spLocks noGrp="1"/>
          </p:cNvSpPr>
          <p:nvPr>
            <p:ph type="dt" sz="half" idx="2"/>
          </p:nvPr>
        </p:nvSpPr>
        <p:spPr>
          <a:xfrm>
            <a:off x="2273796" y="6356350"/>
            <a:ext cx="1726704" cy="365125"/>
          </a:xfrm>
          <a:prstGeom prst="rect">
            <a:avLst/>
          </a:prstGeom>
        </p:spPr>
        <p:txBody>
          <a:bodyPr vert="horz" lIns="91440" tIns="45720" rIns="91440" bIns="45720" rtlCol="0" anchor="ctr"/>
          <a:lstStyle>
            <a:lvl1pPr algn="l">
              <a:defRPr sz="1000">
                <a:solidFill>
                  <a:schemeClr val="bg1"/>
                </a:solidFill>
                <a:latin typeface="Helvetica Neue"/>
                <a:cs typeface="Helvetica Neue"/>
              </a:defRPr>
            </a:lvl1pPr>
          </a:lstStyle>
          <a:p>
            <a:fld id="{4E46C27D-8CB4-0F4F-BDB5-D9DDB62EEBE0}" type="datetime4">
              <a:rPr lang="en-US" smtClean="0"/>
              <a:pPr/>
              <a:t>July 4, 2013</a:t>
            </a:fld>
            <a:endParaRPr lang="en-US" dirty="0"/>
          </a:p>
        </p:txBody>
      </p:sp>
    </p:spTree>
    <p:extLst>
      <p:ext uri="{BB962C8B-B14F-4D97-AF65-F5344CB8AC3E}">
        <p14:creationId xmlns:p14="http://schemas.microsoft.com/office/powerpoint/2010/main" val="2740366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114301" y="6354613"/>
            <a:ext cx="2895600" cy="365125"/>
          </a:xfrm>
          <a:prstGeom prst="rect">
            <a:avLst/>
          </a:prstGeom>
        </p:spPr>
        <p:txBody>
          <a:bodyPr/>
          <a:lstStyle/>
          <a:p>
            <a:r>
              <a:rPr lang="en-US" smtClean="0"/>
              <a:t>The Queensland Brain Institute</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CFEE7D-23AB-594F-A1BA-84C16AC4D095}" type="slidenum">
              <a:rPr lang="en-US" smtClean="0"/>
              <a:pPr/>
              <a:t>‹#›</a:t>
            </a:fld>
            <a:endParaRPr lang="en-US"/>
          </a:p>
        </p:txBody>
      </p:sp>
      <p:sp>
        <p:nvSpPr>
          <p:cNvPr id="9" name="Date Placeholder 3"/>
          <p:cNvSpPr>
            <a:spLocks noGrp="1"/>
          </p:cNvSpPr>
          <p:nvPr>
            <p:ph type="dt" sz="half" idx="13"/>
          </p:nvPr>
        </p:nvSpPr>
        <p:spPr>
          <a:xfrm>
            <a:off x="2273796" y="6356350"/>
            <a:ext cx="1726704" cy="365125"/>
          </a:xfrm>
          <a:prstGeom prst="rect">
            <a:avLst/>
          </a:prstGeom>
        </p:spPr>
        <p:txBody>
          <a:bodyPr vert="horz" lIns="91440" tIns="45720" rIns="91440" bIns="45720" rtlCol="0" anchor="ctr"/>
          <a:lstStyle>
            <a:lvl1pPr algn="l">
              <a:defRPr sz="1000">
                <a:solidFill>
                  <a:schemeClr val="bg1"/>
                </a:solidFill>
                <a:latin typeface="Helvetica Neue"/>
                <a:cs typeface="Helvetica Neue"/>
              </a:defRPr>
            </a:lvl1pPr>
          </a:lstStyle>
          <a:p>
            <a:fld id="{4E46C27D-8CB4-0F4F-BDB5-D9DDB62EEBE0}" type="datetime4">
              <a:rPr lang="en-US" smtClean="0"/>
              <a:pPr/>
              <a:t>July 4, 2013</a:t>
            </a:fld>
            <a:endParaRPr lang="en-US" dirty="0"/>
          </a:p>
        </p:txBody>
      </p:sp>
    </p:spTree>
    <p:extLst>
      <p:ext uri="{BB962C8B-B14F-4D97-AF65-F5344CB8AC3E}">
        <p14:creationId xmlns:p14="http://schemas.microsoft.com/office/powerpoint/2010/main" val="3481712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787900"/>
            <a:ext cx="7772400" cy="650875"/>
          </a:xfrm>
        </p:spPr>
        <p:txBody>
          <a:bodyPr anchor="t">
            <a:normAutofit/>
          </a:bodyPr>
          <a:lstStyle>
            <a:lvl1pPr algn="l">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5257800"/>
            <a:ext cx="7772400" cy="35560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CFEE7D-23AB-594F-A1BA-84C16AC4D095}" type="slidenum">
              <a:rPr lang="en-US" smtClean="0"/>
              <a:pPr/>
              <a:t>‹#›</a:t>
            </a:fld>
            <a:endParaRPr lang="en-US"/>
          </a:p>
        </p:txBody>
      </p:sp>
      <p:sp>
        <p:nvSpPr>
          <p:cNvPr id="10" name="Date Placeholder 3"/>
          <p:cNvSpPr>
            <a:spLocks noGrp="1"/>
          </p:cNvSpPr>
          <p:nvPr>
            <p:ph type="dt" sz="half" idx="2"/>
          </p:nvPr>
        </p:nvSpPr>
        <p:spPr>
          <a:xfrm>
            <a:off x="2273796" y="6356350"/>
            <a:ext cx="1270349" cy="365125"/>
          </a:xfrm>
          <a:prstGeom prst="rect">
            <a:avLst/>
          </a:prstGeom>
        </p:spPr>
        <p:txBody>
          <a:bodyPr vert="horz" lIns="91440" tIns="45720" rIns="91440" bIns="45720" rtlCol="0" anchor="ctr"/>
          <a:lstStyle>
            <a:lvl1pPr algn="l">
              <a:defRPr sz="1000">
                <a:solidFill>
                  <a:schemeClr val="bg1"/>
                </a:solidFill>
                <a:latin typeface="Helvetica Neue"/>
                <a:cs typeface="Helvetica Neue"/>
              </a:defRPr>
            </a:lvl1pPr>
          </a:lstStyle>
          <a:p>
            <a:fld id="{EF6694C4-969D-E541-8765-706902BD4250}" type="datetime4">
              <a:rPr lang="en-US" smtClean="0"/>
              <a:pPr/>
              <a:t>July 4, 2013</a:t>
            </a:fld>
            <a:endParaRPr lang="en-US" dirty="0"/>
          </a:p>
        </p:txBody>
      </p:sp>
    </p:spTree>
    <p:extLst>
      <p:ext uri="{BB962C8B-B14F-4D97-AF65-F5344CB8AC3E}">
        <p14:creationId xmlns:p14="http://schemas.microsoft.com/office/powerpoint/2010/main" val="232133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60000" y="4267725"/>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smtClean="0"/>
              <a:t>Click to edit Master text styles</a:t>
            </a:r>
          </a:p>
        </p:txBody>
      </p:sp>
      <p:sp>
        <p:nvSpPr>
          <p:cNvPr id="17" name="Title 15"/>
          <p:cNvSpPr>
            <a:spLocks noGrp="1"/>
          </p:cNvSpPr>
          <p:nvPr>
            <p:ph type="title"/>
          </p:nvPr>
        </p:nvSpPr>
        <p:spPr>
          <a:xfrm>
            <a:off x="360000" y="3122613"/>
            <a:ext cx="8043863" cy="1080000"/>
          </a:xfrm>
          <a:prstGeom prst="rect">
            <a:avLst/>
          </a:prstGeom>
        </p:spPr>
        <p:txBody>
          <a:bodyPr anchor="b">
            <a:noAutofit/>
          </a:bodyPr>
          <a:lstStyle>
            <a:lvl1pPr>
              <a:lnSpc>
                <a:spcPct val="85000"/>
              </a:lnSpc>
              <a:defRPr sz="4400">
                <a:solidFill>
                  <a:schemeClr val="bg1"/>
                </a:solidFill>
              </a:defRPr>
            </a:lvl1pPr>
          </a:lstStyle>
          <a:p>
            <a:r>
              <a:rPr lang="en-US" smtClean="0"/>
              <a:t>Click to edit Master title style</a:t>
            </a:r>
            <a:endParaRPr lang="en-AU" dirty="0" smtClean="0"/>
          </a:p>
        </p:txBody>
      </p:sp>
      <p:grpSp>
        <p:nvGrpSpPr>
          <p:cNvPr id="26" name="Group 25"/>
          <p:cNvGrpSpPr/>
          <p:nvPr userDrawn="1"/>
        </p:nvGrpSpPr>
        <p:grpSpPr>
          <a:xfrm>
            <a:off x="608" y="5500319"/>
            <a:ext cx="9167813" cy="996950"/>
            <a:chOff x="608" y="5500319"/>
            <a:chExt cx="9167813" cy="996950"/>
          </a:xfrm>
        </p:grpSpPr>
        <p:grpSp>
          <p:nvGrpSpPr>
            <p:cNvPr id="24" name="Group 22"/>
            <p:cNvGrpSpPr>
              <a:grpSpLocks/>
            </p:cNvGrpSpPr>
            <p:nvPr userDrawn="1"/>
          </p:nvGrpSpPr>
          <p:grpSpPr bwMode="auto">
            <a:xfrm>
              <a:off x="608" y="5500319"/>
              <a:ext cx="9167813" cy="996950"/>
              <a:chOff x="-7938" y="5668963"/>
              <a:chExt cx="9167813" cy="996950"/>
            </a:xfrm>
          </p:grpSpPr>
          <p:sp>
            <p:nvSpPr>
              <p:cNvPr id="25"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45"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46"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23"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52" name="Group 19"/>
            <p:cNvGrpSpPr/>
            <p:nvPr userDrawn="1"/>
          </p:nvGrpSpPr>
          <p:grpSpPr>
            <a:xfrm>
              <a:off x="360000" y="5807505"/>
              <a:ext cx="814388" cy="95250"/>
              <a:chOff x="3495675" y="5969000"/>
              <a:chExt cx="814388" cy="95250"/>
            </a:xfrm>
            <a:solidFill>
              <a:schemeClr val="accent1"/>
            </a:solidFill>
          </p:grpSpPr>
          <p:sp>
            <p:nvSpPr>
              <p:cNvPr id="53"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54"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55"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56"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7"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8"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9"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60"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61"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62"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63"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64"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65"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360000" y="3122613"/>
            <a:ext cx="8042400" cy="1080000"/>
          </a:xfrm>
          <a:prstGeom prst="rect">
            <a:avLst/>
          </a:prstGeom>
        </p:spPr>
        <p:txBody>
          <a:bodyPr rtlCol="0" anchor="b">
            <a:noAutofit/>
          </a:bodyPr>
          <a:lstStyle>
            <a:lvl1pPr algn="l" defTabSz="457200" rtl="0" eaLnBrk="1" latinLnBrk="0" hangingPunct="1">
              <a:lnSpc>
                <a:spcPct val="85000"/>
              </a:lnSpc>
              <a:spcBef>
                <a:spcPct val="0"/>
              </a:spcBef>
              <a:buNone/>
              <a:defRPr lang="en-AU" sz="44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360000" y="4267725"/>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dirty="0" smtClean="0"/>
              <a:t>Click to edit Master text styles</a:t>
            </a:r>
          </a:p>
        </p:txBody>
      </p:sp>
      <p:sp>
        <p:nvSpPr>
          <p:cNvPr id="76"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grpSp>
        <p:nvGrpSpPr>
          <p:cNvPr id="37" name="Group 36"/>
          <p:cNvGrpSpPr/>
          <p:nvPr userDrawn="1"/>
        </p:nvGrpSpPr>
        <p:grpSpPr>
          <a:xfrm>
            <a:off x="-26988" y="357188"/>
            <a:ext cx="9195409" cy="6140081"/>
            <a:chOff x="-26988" y="357188"/>
            <a:chExt cx="9195409" cy="6140081"/>
          </a:xfrm>
        </p:grpSpPr>
        <p:grpSp>
          <p:nvGrpSpPr>
            <p:cNvPr id="36" name="Group 35"/>
            <p:cNvGrpSpPr/>
            <p:nvPr userDrawn="1"/>
          </p:nvGrpSpPr>
          <p:grpSpPr>
            <a:xfrm>
              <a:off x="608" y="5500319"/>
              <a:ext cx="9167813" cy="996950"/>
              <a:chOff x="608" y="5500319"/>
              <a:chExt cx="9167813" cy="996950"/>
            </a:xfrm>
          </p:grpSpPr>
          <p:grpSp>
            <p:nvGrpSpPr>
              <p:cNvPr id="57"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62"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63" name="Group 19"/>
              <p:cNvGrpSpPr/>
              <p:nvPr userDrawn="1"/>
            </p:nvGrpSpPr>
            <p:grpSpPr>
              <a:xfrm>
                <a:off x="360000" y="5807505"/>
                <a:ext cx="814388" cy="95250"/>
                <a:chOff x="3495675" y="5969000"/>
                <a:chExt cx="814388" cy="95250"/>
              </a:xfrm>
              <a:solidFill>
                <a:schemeClr val="accent1"/>
              </a:solidFill>
            </p:grpSpPr>
            <p:sp>
              <p:nvSpPr>
                <p:cNvPr id="6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6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6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67"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6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6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7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7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7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73"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7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7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nvGrpSpPr>
            <p:cNvPr id="95" name="Group 66"/>
            <p:cNvGrpSpPr>
              <a:grpSpLocks/>
            </p:cNvGrpSpPr>
            <p:nvPr userDrawn="1"/>
          </p:nvGrpSpPr>
          <p:grpSpPr bwMode="auto">
            <a:xfrm>
              <a:off x="-26988" y="357188"/>
              <a:ext cx="9178926" cy="2571750"/>
              <a:chOff x="-17463" y="357188"/>
              <a:chExt cx="9186863" cy="2571750"/>
            </a:xfrm>
          </p:grpSpPr>
          <p:sp>
            <p:nvSpPr>
              <p:cNvPr id="9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9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9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9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10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10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10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10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10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10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10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10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28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11" name="Text Placeholder 10"/>
          <p:cNvSpPr>
            <a:spLocks noGrp="1"/>
          </p:cNvSpPr>
          <p:nvPr>
            <p:ph type="body" sz="quarter" idx="15"/>
          </p:nvPr>
        </p:nvSpPr>
        <p:spPr>
          <a:xfrm>
            <a:off x="360363" y="1276350"/>
            <a:ext cx="8459787" cy="4559300"/>
          </a:xfrm>
        </p:spPr>
        <p:txBody>
          <a:bodyPr>
            <a:noAutofit/>
          </a:bodyPr>
          <a:lstStyle>
            <a:lvl1pPr marL="378000" indent="-378000">
              <a:buFont typeface="+mj-lt"/>
              <a:buAutoNum type="arabicPeriod"/>
              <a:defRPr/>
            </a:lvl1pPr>
            <a:lvl2pPr marL="648000" indent="-270000">
              <a:defRPr/>
            </a:lvl2pPr>
            <a:lvl3pPr marL="648000" indent="-270000">
              <a:defRPr/>
            </a:lvl3pPr>
            <a:lvl4pPr marL="648000" indent="-270000">
              <a:defRPr/>
            </a:lvl4pPr>
            <a:lvl5pPr marL="648000" indent="-270000">
              <a:defRPr/>
            </a:lvl5pPr>
            <a:lvl6pPr marL="648000" indent="-270000">
              <a:defRPr/>
            </a:lvl6pPr>
            <a:lvl7pPr marL="648000" indent="-270000">
              <a:defRPr/>
            </a:lvl7pPr>
            <a:lvl8pPr marL="648000" indent="-270000">
              <a:defRPr/>
            </a:lvl8pPr>
            <a:lvl9pPr marL="648000" indent="-270000">
              <a:defRPr/>
            </a:lvl9pPr>
          </a:lstStyle>
          <a:p>
            <a:pPr lvl="0"/>
            <a:r>
              <a:rPr lang="en-US" dirty="0" smtClean="0"/>
              <a:t>Click to edit Master text styles</a:t>
            </a:r>
          </a:p>
          <a:p>
            <a:pPr lvl="1"/>
            <a:r>
              <a:rPr lang="en-US" dirty="0"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smtClean="0"/>
              <a:t>Presentation title  |  Presenter name  |  Page </a:t>
            </a:r>
            <a:fld id="{66C5F79B-5943-4E11-8723-925FAF46B8D0}" type="slidenum">
              <a:rPr lang="en-AU"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a:lstStyle>
            <a:lvl2pPr marL="252000" indent="-250825">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ext Placeholder 7"/>
          <p:cNvSpPr>
            <a:spLocks noGrp="1"/>
          </p:cNvSpPr>
          <p:nvPr>
            <p:ph type="body" sz="quarter" idx="13"/>
          </p:nvPr>
        </p:nvSpPr>
        <p:spPr>
          <a:xfrm>
            <a:off x="360363" y="270000"/>
            <a:ext cx="8460000" cy="893782"/>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4E2522EF-23C8-4CFF-BB6E-72792D3AB2E2}" type="slidenum">
              <a:rPr lang="en-AU"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a:lstStyle>
            <a:lvl2pPr marL="252000" indent="-250825">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baseline="0">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068B3BDC-8683-43AD-8034-E74997EE6242}" type="slidenum">
              <a:rPr lang="en-AU"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ext or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0363" y="1276350"/>
            <a:ext cx="4140000" cy="4555650"/>
          </a:xfrm>
        </p:spPr>
        <p:txBody>
          <a:bodyPr>
            <a:no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8" name="Picture Placeholder 7"/>
          <p:cNvSpPr>
            <a:spLocks noGrp="1"/>
          </p:cNvSpPr>
          <p:nvPr>
            <p:ph type="pic" sz="quarter" idx="15"/>
          </p:nvPr>
        </p:nvSpPr>
        <p:spPr>
          <a:xfrm>
            <a:off x="4680363" y="1276350"/>
            <a:ext cx="4140000" cy="4555650"/>
          </a:xfrm>
        </p:spPr>
        <p:txBody>
          <a:bodyPr rtlCol="0">
            <a:noAutofit/>
          </a:bodyPr>
          <a:lstStyle/>
          <a:p>
            <a:pPr lvl="0"/>
            <a:r>
              <a:rPr lang="en-US" noProof="0" smtClean="0"/>
              <a:t>Click icon to add picture</a:t>
            </a:r>
            <a:endParaRPr lang="en-AU" noProof="0" dirty="0"/>
          </a:p>
        </p:txBody>
      </p:sp>
      <p:sp>
        <p:nvSpPr>
          <p:cNvPr id="6" name="Footer Placeholder 4"/>
          <p:cNvSpPr>
            <a:spLocks noGrp="1"/>
          </p:cNvSpPr>
          <p:nvPr>
            <p:ph type="ftr" sz="quarter" idx="16"/>
          </p:nvPr>
        </p:nvSpPr>
        <p:spPr/>
        <p:txBody>
          <a:bodyPr/>
          <a:lstStyle>
            <a:lvl1pPr>
              <a:defRPr/>
            </a:lvl1pPr>
          </a:lstStyle>
          <a:p>
            <a:pPr>
              <a:defRPr/>
            </a:pPr>
            <a:r>
              <a:rPr lang="en-AU" smtClean="0"/>
              <a:t>Presentation title  |  Presenter name  |  Page </a:t>
            </a:r>
            <a:fld id="{FC5CE32E-49CE-4709-BAD5-8C2A85040E30}" type="slidenum">
              <a:rPr lang="en-AU"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 2 pic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0363" y="1276350"/>
            <a:ext cx="4140000" cy="4555650"/>
          </a:xfrm>
        </p:spPr>
        <p:txBody>
          <a:bodyPr>
            <a:no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4680363" y="1276350"/>
            <a:ext cx="4140000" cy="2251650"/>
          </a:xfrm>
        </p:spPr>
        <p:txBody>
          <a:bodyPr rtlCol="0">
            <a:noAutofit/>
          </a:bodyPr>
          <a:lstStyle/>
          <a:p>
            <a:pPr lvl="0"/>
            <a:r>
              <a:rPr lang="en-US" noProof="0" smtClean="0"/>
              <a:t>Click icon to add picture</a:t>
            </a:r>
            <a:endParaRPr lang="en-US" noProof="0" dirty="0"/>
          </a:p>
        </p:txBody>
      </p:sp>
      <p:sp>
        <p:nvSpPr>
          <p:cNvPr id="7" name="Picture Placeholder 5"/>
          <p:cNvSpPr>
            <a:spLocks noGrp="1"/>
          </p:cNvSpPr>
          <p:nvPr>
            <p:ph type="pic" sz="quarter" idx="15"/>
          </p:nvPr>
        </p:nvSpPr>
        <p:spPr>
          <a:xfrm>
            <a:off x="4680363" y="3708000"/>
            <a:ext cx="4140000" cy="2124000"/>
          </a:xfrm>
        </p:spPr>
        <p:txBody>
          <a:bodyPr rtlCol="0">
            <a:noAutofit/>
          </a:bodyPr>
          <a:lstStyle/>
          <a:p>
            <a:pPr lvl="0"/>
            <a:r>
              <a:rPr lang="en-US" noProof="0" smtClean="0"/>
              <a:t>Click icon to add picture</a:t>
            </a:r>
            <a:endParaRPr lang="en-US" noProof="0" dirty="0"/>
          </a:p>
        </p:txBody>
      </p:sp>
      <p:sp>
        <p:nvSpPr>
          <p:cNvPr id="9"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8" name="Footer Placeholder 4"/>
          <p:cNvSpPr>
            <a:spLocks noGrp="1"/>
          </p:cNvSpPr>
          <p:nvPr>
            <p:ph type="ftr" sz="quarter" idx="16"/>
          </p:nvPr>
        </p:nvSpPr>
        <p:spPr/>
        <p:txBody>
          <a:bodyPr/>
          <a:lstStyle>
            <a:lvl1pPr>
              <a:defRPr/>
            </a:lvl1pPr>
          </a:lstStyle>
          <a:p>
            <a:pPr>
              <a:defRPr/>
            </a:pPr>
            <a:r>
              <a:rPr lang="en-AU" smtClean="0"/>
              <a:t>Presentation title  |  Presenter name  |  Page </a:t>
            </a:r>
            <a:fld id="{04C6CC18-7C41-420C-A026-3139FBA279B0}" type="slidenum">
              <a:rPr lang="en-AU"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userDrawn="1"/>
        </p:nvGrpSpPr>
        <p:grpSpPr>
          <a:xfrm>
            <a:off x="-9525" y="6051550"/>
            <a:ext cx="9169400" cy="849313"/>
            <a:chOff x="-9525" y="6051550"/>
            <a:chExt cx="9169400" cy="849313"/>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sp>
          <p:nvSpPr>
            <p:cNvPr id="4"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a:defRPr/>
              </a:pPr>
              <a:endParaRPr lang="en-AU"/>
            </a:p>
          </p:txBody>
        </p:sp>
        <p:sp>
          <p:nvSpPr>
            <p:cNvPr id="6" name="Rectangle 7"/>
            <p:cNvSpPr>
              <a:spLocks noChangeArrowheads="1"/>
            </p:cNvSpPr>
            <p:nvPr userDrawn="1"/>
          </p:nvSpPr>
          <p:spPr bwMode="auto">
            <a:xfrm>
              <a:off x="1588" y="6367463"/>
              <a:ext cx="9142412" cy="490537"/>
            </a:xfrm>
            <a:prstGeom prst="rect">
              <a:avLst/>
            </a:prstGeom>
            <a:noFill/>
            <a:ln>
              <a:noFill/>
            </a:ln>
            <a:extLst/>
          </p:spPr>
          <p:txBody>
            <a:bodyPr/>
            <a:lstStyle/>
            <a:p>
              <a:pPr>
                <a:defRPr/>
              </a:pPr>
              <a:endParaRPr lang="en-AU"/>
            </a:p>
          </p:txBody>
        </p:sp>
        <p:sp>
          <p:nvSpPr>
            <p:cNvPr id="7"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a:defRPr/>
              </a:pPr>
              <a:endParaRPr lang="en-AU"/>
            </a:p>
          </p:txBody>
        </p:sp>
        <p:sp>
          <p:nvSpPr>
            <p:cNvPr id="8"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9"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10"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a:defRPr/>
              </a:pPr>
              <a:endParaRPr lang="en-AU"/>
            </a:p>
          </p:txBody>
        </p:sp>
        <p:sp>
          <p:nvSpPr>
            <p:cNvPr id="110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a:defRPr/>
              </a:pPr>
              <a:endParaRPr lang="en-US"/>
            </a:p>
          </p:txBody>
        </p:sp>
        <p:sp>
          <p:nvSpPr>
            <p:cNvPr id="1108"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a:defRPr/>
              </a:pPr>
              <a:endParaRPr lang="en-US"/>
            </a:p>
          </p:txBody>
        </p:sp>
        <p:pic>
          <p:nvPicPr>
            <p:cNvPr id="1033" name="Picture 78"/>
            <p:cNvPicPr>
              <a:picLocks noChangeAspect="1" noChangeArrowheads="1"/>
            </p:cNvPicPr>
            <p:nvPr/>
          </p:nvPicPr>
          <p:blipFill>
            <a:blip r:embed="rId25"/>
            <a:srcRect/>
            <a:stretch>
              <a:fillRect/>
            </a:stretch>
          </p:blipFill>
          <p:spPr bwMode="auto">
            <a:xfrm>
              <a:off x="8459788" y="6191250"/>
              <a:ext cx="454025" cy="454025"/>
            </a:xfrm>
            <a:prstGeom prst="rect">
              <a:avLst/>
            </a:prstGeom>
            <a:noFill/>
            <a:ln w="9525">
              <a:noFill/>
              <a:miter lim="800000"/>
              <a:headEnd/>
              <a:tailEnd/>
            </a:ln>
          </p:spPr>
        </p:pic>
      </p:grpSp>
      <p:sp>
        <p:nvSpPr>
          <p:cNvPr id="1029" name="Text Placeholder 2"/>
          <p:cNvSpPr>
            <a:spLocks noGrp="1"/>
          </p:cNvSpPr>
          <p:nvPr>
            <p:ph type="body" idx="1"/>
          </p:nvPr>
        </p:nvSpPr>
        <p:spPr bwMode="auto">
          <a:xfrm>
            <a:off x="360363" y="1276350"/>
            <a:ext cx="8459787" cy="4559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p>
        </p:txBody>
      </p:sp>
      <p:sp>
        <p:nvSpPr>
          <p:cNvPr id="5" name="Footer Placeholder 4"/>
          <p:cNvSpPr>
            <a:spLocks noGrp="1"/>
          </p:cNvSpPr>
          <p:nvPr>
            <p:ph type="ftr" sz="quarter" idx="3"/>
          </p:nvPr>
        </p:nvSpPr>
        <p:spPr>
          <a:xfrm>
            <a:off x="360363" y="6516688"/>
            <a:ext cx="6119812" cy="107950"/>
          </a:xfrm>
          <a:prstGeom prst="rect">
            <a:avLst/>
          </a:prstGeom>
        </p:spPr>
        <p:txBody>
          <a:bodyPr vert="horz" lIns="0" tIns="0" rIns="0" bIns="0" rtlCol="0" anchor="ctr"/>
          <a:lstStyle>
            <a:lvl1pPr algn="l" fontAlgn="auto">
              <a:spcBef>
                <a:spcPts val="0"/>
              </a:spcBef>
              <a:spcAft>
                <a:spcPts val="0"/>
              </a:spcAft>
              <a:defRPr sz="900" dirty="0">
                <a:solidFill>
                  <a:schemeClr val="bg1"/>
                </a:solidFill>
                <a:latin typeface="+mn-lt"/>
              </a:defRPr>
            </a:lvl1pPr>
          </a:lstStyle>
          <a:p>
            <a:pPr>
              <a:defRPr/>
            </a:pPr>
            <a:r>
              <a:rPr lang="en-AU" dirty="0" smtClean="0"/>
              <a:t>Presentation title  |  Presenter name  |  Page </a:t>
            </a:r>
            <a:fld id="{9438EBDE-86EA-4B02-9903-C0F010044C90}" type="slidenum">
              <a:rPr lang="en-AU" smtClean="0"/>
              <a:pPr>
                <a:defRPr/>
              </a:pPr>
              <a:t>‹#›</a:t>
            </a:fld>
            <a:endParaRPr lang="en-US" dirty="0"/>
          </a:p>
        </p:txBody>
      </p:sp>
      <p:sp>
        <p:nvSpPr>
          <p:cNvPr id="1031" name="Title Placeholder 1"/>
          <p:cNvSpPr>
            <a:spLocks noGrp="1"/>
          </p:cNvSpPr>
          <p:nvPr>
            <p:ph type="title"/>
          </p:nvPr>
        </p:nvSpPr>
        <p:spPr bwMode="auto">
          <a:xfrm>
            <a:off x="360363" y="269875"/>
            <a:ext cx="8459787" cy="8572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70" name="Rectangle 46"/>
          <p:cNvSpPr>
            <a:spLocks noChangeArrowheads="1"/>
          </p:cNvSpPr>
          <p:nvPr/>
        </p:nvSpPr>
        <p:spPr bwMode="auto">
          <a:xfrm>
            <a:off x="-71438" y="6365875"/>
            <a:ext cx="9317038" cy="544513"/>
          </a:xfrm>
          <a:prstGeom prst="rect">
            <a:avLst/>
          </a:prstGeom>
          <a:noFill/>
          <a:ln w="9525">
            <a:noFill/>
            <a:miter lim="800000"/>
            <a:headEnd/>
            <a:tailEnd/>
          </a:ln>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0" r:id="rId3"/>
    <p:sldLayoutId id="2147483671" r:id="rId4"/>
    <p:sldLayoutId id="2147483666" r:id="rId5"/>
    <p:sldLayoutId id="2147483665" r:id="rId6"/>
    <p:sldLayoutId id="2147483664" r:id="rId7"/>
    <p:sldLayoutId id="2147483663" r:id="rId8"/>
    <p:sldLayoutId id="2147483662" r:id="rId9"/>
    <p:sldLayoutId id="2147483661" r:id="rId10"/>
    <p:sldLayoutId id="2147483660" r:id="rId11"/>
    <p:sldLayoutId id="2147483659" r:id="rId12"/>
    <p:sldLayoutId id="2147483658" r:id="rId13"/>
    <p:sldLayoutId id="2147483657" r:id="rId14"/>
    <p:sldLayoutId id="2147483656" r:id="rId15"/>
    <p:sldLayoutId id="2147483655" r:id="rId16"/>
    <p:sldLayoutId id="2147483672" r:id="rId17"/>
    <p:sldLayoutId id="2147483654" r:id="rId18"/>
    <p:sldLayoutId id="2147483653" r:id="rId19"/>
    <p:sldLayoutId id="2147483673" r:id="rId20"/>
    <p:sldLayoutId id="2147483676" r:id="rId21"/>
    <p:sldLayoutId id="2147483677" r:id="rId22"/>
    <p:sldLayoutId id="2147483678" r:id="rId23"/>
  </p:sldLayoutIdLst>
  <p:timing>
    <p:tnLst>
      <p:par>
        <p:cTn xmlns:p14="http://schemas.microsoft.com/office/powerpoint/2010/main" id="1" dur="indefinite" restart="never" nodeType="tmRoot"/>
      </p:par>
    </p:tnLst>
  </p:timing>
  <p:hf sldNum="0" hdr="0"/>
  <p:txStyles>
    <p:titleStyle>
      <a:lvl1pPr algn="l" defTabSz="457200" rtl="0" eaLnBrk="1" fontAlgn="base" hangingPunct="1">
        <a:lnSpc>
          <a:spcPct val="90000"/>
        </a:lnSpc>
        <a:spcBef>
          <a:spcPct val="0"/>
        </a:spcBef>
        <a:spcAft>
          <a:spcPct val="0"/>
        </a:spcAft>
        <a:defRPr sz="3600" b="1" kern="1200">
          <a:solidFill>
            <a:schemeClr val="accent2"/>
          </a:solidFill>
          <a:latin typeface="+mj-lt"/>
          <a:ea typeface="+mj-ea"/>
          <a:cs typeface="+mj-cs"/>
        </a:defRPr>
      </a:lvl1pPr>
      <a:lvl2pPr algn="l" defTabSz="457200" rtl="0" eaLnBrk="1" fontAlgn="base" hangingPunct="1">
        <a:lnSpc>
          <a:spcPct val="90000"/>
        </a:lnSpc>
        <a:spcBef>
          <a:spcPct val="0"/>
        </a:spcBef>
        <a:spcAft>
          <a:spcPct val="0"/>
        </a:spcAft>
        <a:defRPr sz="3600" b="1">
          <a:solidFill>
            <a:schemeClr val="accent1"/>
          </a:solidFill>
          <a:latin typeface="Calibri" pitchFamily="34" charset="0"/>
        </a:defRPr>
      </a:lvl2pPr>
      <a:lvl3pPr algn="l" defTabSz="457200" rtl="0" eaLnBrk="1" fontAlgn="base" hangingPunct="1">
        <a:lnSpc>
          <a:spcPct val="90000"/>
        </a:lnSpc>
        <a:spcBef>
          <a:spcPct val="0"/>
        </a:spcBef>
        <a:spcAft>
          <a:spcPct val="0"/>
        </a:spcAft>
        <a:defRPr sz="3600" b="1">
          <a:solidFill>
            <a:schemeClr val="accent1"/>
          </a:solidFill>
          <a:latin typeface="Calibri" pitchFamily="34" charset="0"/>
        </a:defRPr>
      </a:lvl3pPr>
      <a:lvl4pPr algn="l" defTabSz="457200" rtl="0" eaLnBrk="1" fontAlgn="base" hangingPunct="1">
        <a:lnSpc>
          <a:spcPct val="90000"/>
        </a:lnSpc>
        <a:spcBef>
          <a:spcPct val="0"/>
        </a:spcBef>
        <a:spcAft>
          <a:spcPct val="0"/>
        </a:spcAft>
        <a:defRPr sz="3600" b="1">
          <a:solidFill>
            <a:schemeClr val="accent1"/>
          </a:solidFill>
          <a:latin typeface="Calibri" pitchFamily="34" charset="0"/>
        </a:defRPr>
      </a:lvl4pPr>
      <a:lvl5pPr algn="l" defTabSz="457200" rtl="0" eaLnBrk="1" fontAlgn="base" hangingPunct="1">
        <a:lnSpc>
          <a:spcPct val="90000"/>
        </a:lnSpc>
        <a:spcBef>
          <a:spcPct val="0"/>
        </a:spcBef>
        <a:spcAft>
          <a:spcPct val="0"/>
        </a:spcAft>
        <a:defRPr sz="3600" b="1">
          <a:solidFill>
            <a:schemeClr val="accent1"/>
          </a:solidFill>
          <a:latin typeface="Calibri" pitchFamily="34" charset="0"/>
        </a:defRPr>
      </a:lvl5pPr>
      <a:lvl6pPr marL="457200" algn="l" defTabSz="457200" rtl="0" eaLnBrk="1" fontAlgn="base" hangingPunct="1">
        <a:lnSpc>
          <a:spcPct val="90000"/>
        </a:lnSpc>
        <a:spcBef>
          <a:spcPct val="0"/>
        </a:spcBef>
        <a:spcAft>
          <a:spcPct val="0"/>
        </a:spcAft>
        <a:defRPr sz="2800" b="1">
          <a:solidFill>
            <a:schemeClr val="accent1"/>
          </a:solidFill>
          <a:latin typeface="Calibri" pitchFamily="34" charset="0"/>
        </a:defRPr>
      </a:lvl6pPr>
      <a:lvl7pPr marL="914400" algn="l" defTabSz="457200" rtl="0" eaLnBrk="1" fontAlgn="base" hangingPunct="1">
        <a:lnSpc>
          <a:spcPct val="90000"/>
        </a:lnSpc>
        <a:spcBef>
          <a:spcPct val="0"/>
        </a:spcBef>
        <a:spcAft>
          <a:spcPct val="0"/>
        </a:spcAft>
        <a:defRPr sz="2800" b="1">
          <a:solidFill>
            <a:schemeClr val="accent1"/>
          </a:solidFill>
          <a:latin typeface="Calibri" pitchFamily="34" charset="0"/>
        </a:defRPr>
      </a:lvl7pPr>
      <a:lvl8pPr marL="1371600" algn="l" defTabSz="457200" rtl="0" eaLnBrk="1" fontAlgn="base" hangingPunct="1">
        <a:lnSpc>
          <a:spcPct val="90000"/>
        </a:lnSpc>
        <a:spcBef>
          <a:spcPct val="0"/>
        </a:spcBef>
        <a:spcAft>
          <a:spcPct val="0"/>
        </a:spcAft>
        <a:defRPr sz="2800" b="1">
          <a:solidFill>
            <a:schemeClr val="accent1"/>
          </a:solidFill>
          <a:latin typeface="Calibri" pitchFamily="34" charset="0"/>
        </a:defRPr>
      </a:lvl8pPr>
      <a:lvl9pPr marL="1828800" algn="l" defTabSz="457200" rtl="0" eaLnBrk="1" fontAlgn="base" hangingPunct="1">
        <a:lnSpc>
          <a:spcPct val="90000"/>
        </a:lnSpc>
        <a:spcBef>
          <a:spcPct val="0"/>
        </a:spcBef>
        <a:spcAft>
          <a:spcPct val="0"/>
        </a:spcAft>
        <a:defRPr sz="2800" b="1">
          <a:solidFill>
            <a:schemeClr val="accent1"/>
          </a:solidFill>
          <a:latin typeface="Calibri" pitchFamily="34" charset="0"/>
        </a:defRPr>
      </a:lvl9pPr>
    </p:titleStyle>
    <p:bodyStyle>
      <a:lvl1pPr algn="l" defTabSz="457200" rtl="0" eaLnBrk="1" fontAlgn="base" hangingPunct="1">
        <a:lnSpc>
          <a:spcPct val="90000"/>
        </a:lnSpc>
        <a:spcBef>
          <a:spcPts val="600"/>
        </a:spcBef>
        <a:spcAft>
          <a:spcPts val="563"/>
        </a:spcAft>
        <a:buFont typeface="Arial" charset="0"/>
        <a:defRPr sz="2400" kern="1200">
          <a:solidFill>
            <a:schemeClr val="tx1"/>
          </a:solidFill>
          <a:latin typeface="+mn-lt"/>
          <a:ea typeface="+mn-ea"/>
          <a:cs typeface="+mn-cs"/>
        </a:defRPr>
      </a:lvl1pPr>
      <a:lvl2pPr marL="250825" indent="-250825" algn="l" defTabSz="457200" rtl="0" eaLnBrk="1" fontAlgn="base" hangingPunct="1">
        <a:lnSpc>
          <a:spcPct val="90000"/>
        </a:lnSpc>
        <a:spcBef>
          <a:spcPct val="0"/>
        </a:spcBef>
        <a:spcAft>
          <a:spcPts val="563"/>
        </a:spcAft>
        <a:buFont typeface="Symbol" pitchFamily="18" charset="2"/>
        <a:buChar char=""/>
        <a:defRPr sz="2000" kern="1200">
          <a:solidFill>
            <a:schemeClr val="tx1"/>
          </a:solidFill>
          <a:latin typeface="+mn-lt"/>
          <a:ea typeface="+mn-ea"/>
          <a:cs typeface="+mn-cs"/>
        </a:defRPr>
      </a:lvl2pPr>
      <a:lvl3pPr marL="503238" indent="-250825" algn="l" defTabSz="457200" rtl="0" eaLnBrk="1" fontAlgn="base" hangingPunct="1">
        <a:lnSpc>
          <a:spcPct val="90000"/>
        </a:lnSpc>
        <a:spcBef>
          <a:spcPct val="0"/>
        </a:spcBef>
        <a:spcAft>
          <a:spcPts val="563"/>
        </a:spcAft>
        <a:buClr>
          <a:srgbClr val="484647"/>
        </a:buClr>
        <a:buFont typeface="Arial" charset="0"/>
        <a:buChar char="–"/>
        <a:defRPr sz="2000" kern="1200">
          <a:solidFill>
            <a:schemeClr val="tx1"/>
          </a:solidFill>
          <a:latin typeface="+mn-lt"/>
          <a:ea typeface="+mn-ea"/>
          <a:cs typeface="+mn-cs"/>
        </a:defRPr>
      </a:lvl3pPr>
      <a:lvl4pPr marL="755650" indent="-250825" algn="l" defTabSz="457200" rtl="0" eaLnBrk="1" fontAlgn="base" hangingPunct="1">
        <a:lnSpc>
          <a:spcPct val="90000"/>
        </a:lnSpc>
        <a:spcBef>
          <a:spcPct val="0"/>
        </a:spcBef>
        <a:spcAft>
          <a:spcPts val="563"/>
        </a:spcAft>
        <a:buClr>
          <a:srgbClr val="484647"/>
        </a:buClr>
        <a:buFont typeface="Arial" charset="0"/>
        <a:buChar char="–"/>
        <a:defRPr sz="2000" kern="1200">
          <a:solidFill>
            <a:schemeClr val="tx1"/>
          </a:solidFill>
          <a:latin typeface="+mn-lt"/>
          <a:ea typeface="+mn-ea"/>
          <a:cs typeface="+mn-cs"/>
        </a:defRPr>
      </a:lvl4pPr>
      <a:lvl5pPr marL="1008000" indent="-252000" algn="l" defTabSz="457200" rtl="0" eaLnBrk="1" fontAlgn="base" hangingPunct="1">
        <a:lnSpc>
          <a:spcPct val="90000"/>
        </a:lnSpc>
        <a:spcBef>
          <a:spcPct val="0"/>
        </a:spcBef>
        <a:spcAft>
          <a:spcPts val="563"/>
        </a:spcAft>
        <a:buClr>
          <a:schemeClr val="accent2"/>
        </a:buClr>
        <a:buFont typeface="Arial" pitchFamily="34" charset="0"/>
        <a:buChar char="•"/>
        <a:defRPr sz="1800" kern="1200" baseline="0">
          <a:solidFill>
            <a:schemeClr val="accent2"/>
          </a:solidFill>
          <a:latin typeface="+mn-lt"/>
          <a:ea typeface="+mn-ea"/>
          <a:cs typeface="+mn-cs"/>
        </a:defRPr>
      </a:lvl5pPr>
      <a:lvl6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6pPr>
      <a:lvl7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7pPr>
      <a:lvl8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8pPr>
      <a:lvl9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lPowerde/ngsane" TargetMode="External"/><Relationship Id="rId4" Type="http://schemas.openxmlformats.org/officeDocument/2006/relationships/image" Target="../media/image12.png"/><Relationship Id="rId5" Type="http://schemas.openxmlformats.org/officeDocument/2006/relationships/image" Target="../media/image13.jpg"/><Relationship Id="rId1" Type="http://schemas.openxmlformats.org/officeDocument/2006/relationships/slideLayout" Target="../slideLayouts/slideLayout21.xml"/><Relationship Id="rId2"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gif"/><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8.jpeg"/><Relationship Id="rId9" Type="http://schemas.openxmlformats.org/officeDocument/2006/relationships/image" Target="../media/image29.jpeg"/><Relationship Id="rId10" Type="http://schemas.openxmlformats.org/officeDocument/2006/relationships/image" Target="../media/image30.jpeg"/><Relationship Id="rId11" Type="http://schemas.openxmlformats.org/officeDocument/2006/relationships/image" Target="../media/image31.jpeg"/><Relationship Id="rId1" Type="http://schemas.openxmlformats.org/officeDocument/2006/relationships/slideLayout" Target="../slideLayouts/slideLayout21.xml"/><Relationship Id="rId2"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jpeg"/><Relationship Id="rId3" Type="http://schemas.openxmlformats.org/officeDocument/2006/relationships/image" Target="../media/image3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360000" y="3402013"/>
            <a:ext cx="8504600" cy="1080000"/>
          </a:xfrm>
        </p:spPr>
        <p:txBody>
          <a:bodyPr/>
          <a:lstStyle/>
          <a:p>
            <a:r>
              <a:rPr lang="en-US" sz="2800" dirty="0"/>
              <a:t>Processing </a:t>
            </a:r>
            <a:r>
              <a:rPr lang="en-US" sz="2800" dirty="0" smtClean="0"/>
              <a:t>Next </a:t>
            </a:r>
            <a:r>
              <a:rPr lang="en-US" sz="2800" dirty="0"/>
              <a:t>Generation Sequencing data </a:t>
            </a:r>
            <a:r>
              <a:rPr lang="en-US" sz="2800" dirty="0" smtClean="0"/>
              <a:t/>
            </a:r>
            <a:br>
              <a:rPr lang="en-US" sz="2800" dirty="0" smtClean="0"/>
            </a:br>
            <a:r>
              <a:rPr lang="en-US" sz="2800" dirty="0" smtClean="0"/>
              <a:t>the </a:t>
            </a:r>
            <a:r>
              <a:rPr lang="en-US" sz="2800" dirty="0" err="1"/>
              <a:t>NGsane</a:t>
            </a:r>
            <a:r>
              <a:rPr lang="en-US" sz="2800" dirty="0"/>
              <a:t> way</a:t>
            </a:r>
            <a:endParaRPr lang="en-US" sz="2800" dirty="0"/>
          </a:p>
        </p:txBody>
      </p:sp>
      <p:sp>
        <p:nvSpPr>
          <p:cNvPr id="31" name="Text Placeholder 30"/>
          <p:cNvSpPr>
            <a:spLocks noGrp="1"/>
          </p:cNvSpPr>
          <p:nvPr>
            <p:ph type="body" sz="quarter" idx="17"/>
          </p:nvPr>
        </p:nvSpPr>
        <p:spPr/>
        <p:txBody>
          <a:bodyPr/>
          <a:lstStyle/>
          <a:p>
            <a:r>
              <a:rPr lang="en-US" dirty="0" smtClean="0"/>
              <a:t>CMIS</a:t>
            </a:r>
            <a:endParaRPr lang="en-US" dirty="0"/>
          </a:p>
        </p:txBody>
      </p:sp>
      <p:sp>
        <p:nvSpPr>
          <p:cNvPr id="22533" name="Footer Placeholder 2"/>
          <p:cNvSpPr txBox="1">
            <a:spLocks/>
          </p:cNvSpPr>
          <p:nvPr/>
        </p:nvSpPr>
        <p:spPr bwMode="auto">
          <a:xfrm>
            <a:off x="360363" y="4700964"/>
            <a:ext cx="8042275" cy="250825"/>
          </a:xfrm>
          <a:prstGeom prst="rect">
            <a:avLst/>
          </a:prstGeom>
          <a:noFill/>
          <a:ln w="9525">
            <a:noFill/>
            <a:miter lim="800000"/>
            <a:headEnd/>
            <a:tailEnd/>
          </a:ln>
        </p:spPr>
        <p:txBody>
          <a:bodyPr lIns="0" tIns="0" rIns="0" bIns="0"/>
          <a:lstStyle/>
          <a:p>
            <a:r>
              <a:rPr lang="en-AU" sz="1600" b="1" dirty="0" smtClean="0">
                <a:solidFill>
                  <a:schemeClr val="bg1"/>
                </a:solidFill>
                <a:latin typeface="Calibri" pitchFamily="34" charset="0"/>
              </a:rPr>
              <a:t>Denis C. Bauer </a:t>
            </a:r>
            <a:r>
              <a:rPr lang="en-AU" sz="1600" dirty="0" smtClean="0">
                <a:solidFill>
                  <a:schemeClr val="bg1"/>
                </a:solidFill>
                <a:latin typeface="Calibri" pitchFamily="34" charset="0"/>
              </a:rPr>
              <a:t>|  Research Scientist, CMIS </a:t>
            </a:r>
            <a:endParaRPr lang="en-US" sz="1600" dirty="0">
              <a:solidFill>
                <a:schemeClr val="bg1"/>
              </a:solidFill>
              <a:latin typeface="Calibri" pitchFamily="34" charset="0"/>
            </a:endParaRPr>
          </a:p>
        </p:txBody>
      </p:sp>
      <p:sp>
        <p:nvSpPr>
          <p:cNvPr id="22534" name="Footer Placeholder 2"/>
          <p:cNvSpPr txBox="1">
            <a:spLocks/>
          </p:cNvSpPr>
          <p:nvPr/>
        </p:nvSpPr>
        <p:spPr bwMode="auto">
          <a:xfrm>
            <a:off x="361950" y="4962901"/>
            <a:ext cx="8042275" cy="252413"/>
          </a:xfrm>
          <a:prstGeom prst="rect">
            <a:avLst/>
          </a:prstGeom>
          <a:noFill/>
          <a:ln w="9525">
            <a:noFill/>
            <a:miter lim="800000"/>
            <a:headEnd/>
            <a:tailEnd/>
          </a:ln>
        </p:spPr>
        <p:txBody>
          <a:bodyPr lIns="0" tIns="0" rIns="0" bIns="0"/>
          <a:lstStyle/>
          <a:p>
            <a:r>
              <a:rPr lang="en-AU" sz="1600" dirty="0" smtClean="0">
                <a:solidFill>
                  <a:schemeClr val="bg1"/>
                </a:solidFill>
                <a:latin typeface="Calibri" pitchFamily="34" charset="0"/>
              </a:rPr>
              <a:t>16 November </a:t>
            </a:r>
            <a:r>
              <a:rPr lang="en-AU" sz="1600" dirty="0">
                <a:solidFill>
                  <a:schemeClr val="bg1"/>
                </a:solidFill>
                <a:latin typeface="Calibri" pitchFamily="34" charset="0"/>
              </a:rPr>
              <a:t>2012</a:t>
            </a:r>
            <a:endParaRPr lang="en-US" sz="1600" dirty="0">
              <a:solidFill>
                <a:schemeClr val="bg1"/>
              </a:solidFill>
              <a:latin typeface="Calibri" pitchFamily="34" charset="0"/>
            </a:endParaRPr>
          </a:p>
        </p:txBody>
      </p:sp>
      <p:sp>
        <p:nvSpPr>
          <p:cNvPr id="13" name="TextBox 12"/>
          <p:cNvSpPr txBox="1"/>
          <p:nvPr/>
        </p:nvSpPr>
        <p:spPr>
          <a:xfrm>
            <a:off x="5692775" y="435020"/>
            <a:ext cx="2986088" cy="2693045"/>
          </a:xfrm>
          <a:prstGeom prst="rect">
            <a:avLst/>
          </a:prstGeom>
          <a:solidFill>
            <a:schemeClr val="bg1"/>
          </a:solidFill>
          <a:ln>
            <a:solidFill>
              <a:srgbClr val="FF0000"/>
            </a:solidFill>
          </a:ln>
        </p:spPr>
        <p:txBody>
          <a:bodyPr>
            <a:spAutoFit/>
          </a:bodyPr>
          <a:lstStyle/>
          <a:p>
            <a:pPr>
              <a:spcAft>
                <a:spcPts val="600"/>
              </a:spcAft>
            </a:pPr>
            <a:r>
              <a:rPr lang="en-AU" sz="1400" dirty="0">
                <a:solidFill>
                  <a:srgbClr val="FF0000"/>
                </a:solidFill>
                <a:latin typeface="Calibri" pitchFamily="34" charset="0"/>
              </a:rPr>
              <a:t>You can change this image to be appropriate for your topic by inserting an image in this </a:t>
            </a:r>
            <a:r>
              <a:rPr lang="en-AU" sz="1400" dirty="0" smtClean="0">
                <a:solidFill>
                  <a:srgbClr val="FF0000"/>
                </a:solidFill>
                <a:latin typeface="Calibri" pitchFamily="34" charset="0"/>
              </a:rPr>
              <a:t>space or </a:t>
            </a:r>
            <a:r>
              <a:rPr lang="en-AU" sz="1400" dirty="0">
                <a:solidFill>
                  <a:srgbClr val="FF0000"/>
                </a:solidFill>
                <a:latin typeface="Calibri" pitchFamily="34" charset="0"/>
              </a:rPr>
              <a:t>use the alternate title slide with </a:t>
            </a:r>
            <a:r>
              <a:rPr lang="en-AU" sz="1400" dirty="0" smtClean="0">
                <a:solidFill>
                  <a:srgbClr val="FF0000"/>
                </a:solidFill>
                <a:latin typeface="Calibri" pitchFamily="34" charset="0"/>
              </a:rPr>
              <a:t>lines.</a:t>
            </a:r>
            <a:br>
              <a:rPr lang="en-AU" sz="1400" dirty="0" smtClean="0">
                <a:solidFill>
                  <a:srgbClr val="FF0000"/>
                </a:solidFill>
                <a:latin typeface="Calibri" pitchFamily="34" charset="0"/>
              </a:rPr>
            </a:br>
            <a:r>
              <a:rPr lang="en-AU" sz="1400" dirty="0" smtClean="0">
                <a:solidFill>
                  <a:srgbClr val="FF0000"/>
                </a:solidFill>
                <a:latin typeface="Calibri" pitchFamily="34" charset="0"/>
              </a:rPr>
              <a:t>Note</a:t>
            </a:r>
            <a:r>
              <a:rPr lang="en-AU" sz="1400" dirty="0">
                <a:solidFill>
                  <a:srgbClr val="FF0000"/>
                </a:solidFill>
                <a:latin typeface="Calibri" pitchFamily="34" charset="0"/>
              </a:rPr>
              <a:t>: only one image should be </a:t>
            </a:r>
            <a:r>
              <a:rPr lang="en-AU" sz="1400" dirty="0" smtClean="0">
                <a:solidFill>
                  <a:srgbClr val="FF0000"/>
                </a:solidFill>
                <a:latin typeface="Calibri" pitchFamily="34" charset="0"/>
              </a:rPr>
              <a:t>used and do not overlap the title text.</a:t>
            </a:r>
            <a:endParaRPr lang="en-AU" sz="1400" dirty="0">
              <a:solidFill>
                <a:srgbClr val="FF0000"/>
              </a:solidFill>
              <a:latin typeface="Calibri" pitchFamily="34" charset="0"/>
            </a:endParaRPr>
          </a:p>
          <a:p>
            <a:pPr>
              <a:spcAft>
                <a:spcPts val="600"/>
              </a:spcAft>
            </a:pPr>
            <a:r>
              <a:rPr lang="en-AU" sz="1400" dirty="0">
                <a:solidFill>
                  <a:srgbClr val="FF0000"/>
                </a:solidFill>
                <a:latin typeface="Calibri" pitchFamily="34" charset="0"/>
              </a:rPr>
              <a:t>Enter your Business Unit or Flagship name in the ribbon above the </a:t>
            </a:r>
            <a:r>
              <a:rPr lang="en-AU" sz="1400" dirty="0" err="1">
                <a:solidFill>
                  <a:srgbClr val="FF0000"/>
                </a:solidFill>
                <a:latin typeface="Calibri" pitchFamily="34" charset="0"/>
              </a:rPr>
              <a:t>url</a:t>
            </a:r>
            <a:r>
              <a:rPr lang="en-AU" sz="1400" dirty="0">
                <a:solidFill>
                  <a:srgbClr val="FF0000"/>
                </a:solidFill>
                <a:latin typeface="Calibri" pitchFamily="34" charset="0"/>
              </a:rPr>
              <a:t>. </a:t>
            </a:r>
            <a:endParaRPr lang="en-AU" sz="1400" dirty="0" smtClean="0">
              <a:solidFill>
                <a:srgbClr val="FF0000"/>
              </a:solidFill>
              <a:latin typeface="Calibri" pitchFamily="34" charset="0"/>
            </a:endParaRPr>
          </a:p>
          <a:p>
            <a:pPr>
              <a:spcAft>
                <a:spcPts val="600"/>
              </a:spcAft>
            </a:pPr>
            <a:r>
              <a:rPr lang="en-AU" sz="1400" dirty="0" smtClean="0">
                <a:solidFill>
                  <a:srgbClr val="FF0000"/>
                </a:solidFill>
                <a:latin typeface="Calibri" pitchFamily="34" charset="0"/>
              </a:rPr>
              <a:t>Add collaborator logos in the white space below the ribbon.</a:t>
            </a:r>
            <a:endParaRPr lang="en-AU" sz="1400" dirty="0">
              <a:solidFill>
                <a:srgbClr val="FF0000"/>
              </a:solidFill>
              <a:latin typeface="Calibri" pitchFamily="34" charset="0"/>
            </a:endParaRPr>
          </a:p>
          <a:p>
            <a:pPr>
              <a:spcAft>
                <a:spcPts val="600"/>
              </a:spcAft>
            </a:pPr>
            <a:r>
              <a:rPr lang="en-AU" sz="1400" dirty="0">
                <a:solidFill>
                  <a:srgbClr val="FF0000"/>
                </a:solidFill>
                <a:latin typeface="Calibri" pitchFamily="34" charset="0"/>
              </a:rPr>
              <a:t>[delete instructions before use]</a:t>
            </a:r>
          </a:p>
        </p:txBody>
      </p:sp>
      <p:pic>
        <p:nvPicPr>
          <p:cNvPr id="17" name="Picture 5"/>
          <p:cNvPicPr>
            <a:picLocks noChangeAspect="1" noChangeArrowheads="1"/>
          </p:cNvPicPr>
          <p:nvPr/>
        </p:nvPicPr>
        <p:blipFill rotWithShape="1">
          <a:blip r:embed="rId2" cstate="print"/>
          <a:srcRect t="23761" r="6250" b="22200"/>
          <a:stretch/>
        </p:blipFill>
        <p:spPr bwMode="auto">
          <a:xfrm>
            <a:off x="0" y="0"/>
            <a:ext cx="9144000" cy="3505190"/>
          </a:xfrm>
          <a:prstGeom prst="rect">
            <a:avLst/>
          </a:prstGeom>
          <a:noFill/>
          <a:ln w="9525">
            <a:noFill/>
            <a:miter lim="800000"/>
            <a:headEnd/>
            <a:tailEnd/>
          </a:ln>
        </p:spPr>
      </p:pic>
      <p:sp>
        <p:nvSpPr>
          <p:cNvPr id="23" name="Freeform 11"/>
          <p:cNvSpPr>
            <a:spLocks noEditPoints="1"/>
          </p:cNvSpPr>
          <p:nvPr/>
        </p:nvSpPr>
        <p:spPr bwMode="auto">
          <a:xfrm>
            <a:off x="0" y="3384024"/>
            <a:ext cx="9167813" cy="293409"/>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2"/>
          </a:solidFill>
          <a:ln>
            <a:noFill/>
          </a:ln>
          <a:extLst/>
        </p:spPr>
        <p:txBody>
          <a:bodyPr/>
          <a:lstStyle/>
          <a:p>
            <a:pPr>
              <a:defRPr/>
            </a:pPr>
            <a:endParaRPr lang="en-AU">
              <a:solidFill>
                <a:schemeClr val="bg2">
                  <a:lumMod val="90000"/>
                </a:schemeClr>
              </a:solidFill>
            </a:endParaRPr>
          </a:p>
        </p:txBody>
      </p:sp>
      <p:sp>
        <p:nvSpPr>
          <p:cNvPr id="2" name="Rectangle 1"/>
          <p:cNvSpPr/>
          <p:nvPr/>
        </p:nvSpPr>
        <p:spPr>
          <a:xfrm>
            <a:off x="7843272" y="3408501"/>
            <a:ext cx="1338828" cy="230832"/>
          </a:xfrm>
          <a:prstGeom prst="rect">
            <a:avLst/>
          </a:prstGeom>
        </p:spPr>
        <p:txBody>
          <a:bodyPr wrap="none">
            <a:spAutoFit/>
          </a:bodyPr>
          <a:lstStyle/>
          <a:p>
            <a:r>
              <a:rPr lang="en-AU" sz="900" dirty="0">
                <a:solidFill>
                  <a:srgbClr val="C8F1FF"/>
                </a:solidFill>
              </a:rPr>
              <a:t>By </a:t>
            </a:r>
            <a:r>
              <a:rPr lang="en-AU" sz="900" dirty="0" err="1">
                <a:solidFill>
                  <a:srgbClr val="C8F1FF"/>
                </a:solidFill>
              </a:rPr>
              <a:t>restlessglobetrotter</a:t>
            </a:r>
            <a:endParaRPr lang="en-AU" sz="900" dirty="0">
              <a:solidFill>
                <a:srgbClr val="C8F1FF"/>
              </a:solidFill>
            </a:endParaRPr>
          </a:p>
        </p:txBody>
      </p:sp>
    </p:spTree>
    <p:extLst>
      <p:ext uri="{BB962C8B-B14F-4D97-AF65-F5344CB8AC3E}">
        <p14:creationId xmlns:p14="http://schemas.microsoft.com/office/powerpoint/2010/main" val="2836802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ph type="title"/>
          </p:nvPr>
        </p:nvSpPr>
        <p:spPr>
          <a:ln/>
        </p:spPr>
        <p:txBody>
          <a:bodyPr/>
          <a:lstStyle/>
          <a:p>
            <a:r>
              <a:rPr lang="en-US" dirty="0"/>
              <a:t>Project setup</a:t>
            </a:r>
          </a:p>
        </p:txBody>
      </p:sp>
      <p:sp>
        <p:nvSpPr>
          <p:cNvPr id="28675" name="Rectangle 3"/>
          <p:cNvSpPr>
            <a:spLocks noChangeArrowheads="1"/>
          </p:cNvSpPr>
          <p:nvPr>
            <p:ph type="body" idx="1"/>
          </p:nvPr>
        </p:nvSpPr>
        <p:spPr>
          <a:xfrm>
            <a:off x="3136901" y="1669058"/>
            <a:ext cx="5683250" cy="4107656"/>
          </a:xfrm>
          <a:ln/>
        </p:spPr>
        <p:txBody>
          <a:bodyPr lIns="0" tIns="0" rIns="0" bIns="0"/>
          <a:lstStyle/>
          <a:p>
            <a:pPr marL="457200" indent="-457200">
              <a:buFont typeface="Arial"/>
              <a:buChar char="•"/>
            </a:pPr>
            <a:r>
              <a:rPr lang="en-US" sz="2800" dirty="0"/>
              <a:t>Create a project folder and a </a:t>
            </a:r>
            <a:r>
              <a:rPr lang="en-US" sz="2800" dirty="0" err="1"/>
              <a:t>fastq</a:t>
            </a:r>
            <a:r>
              <a:rPr lang="en-US" sz="2800" dirty="0"/>
              <a:t> folder therein</a:t>
            </a:r>
          </a:p>
          <a:p>
            <a:pPr marL="457200" indent="-457200">
              <a:buFont typeface="Arial"/>
              <a:buChar char="•"/>
            </a:pPr>
            <a:r>
              <a:rPr lang="en-US" sz="2800" dirty="0"/>
              <a:t>Create (as many) context folders as needed within the </a:t>
            </a:r>
            <a:r>
              <a:rPr lang="en-US" sz="2800" dirty="0" err="1"/>
              <a:t>fastq</a:t>
            </a:r>
            <a:r>
              <a:rPr lang="en-US" sz="2800" dirty="0"/>
              <a:t> directory and put your raw data there</a:t>
            </a:r>
          </a:p>
          <a:p>
            <a:pPr marL="457200" indent="-457200">
              <a:buFont typeface="Arial"/>
              <a:buChar char="•"/>
            </a:pPr>
            <a:r>
              <a:rPr lang="en-US" sz="2800" dirty="0"/>
              <a:t>Copy sample </a:t>
            </a:r>
            <a:r>
              <a:rPr lang="en-US" sz="2800" dirty="0" err="1"/>
              <a:t>config</a:t>
            </a:r>
            <a:r>
              <a:rPr lang="en-US" sz="2800" dirty="0"/>
              <a:t> files for required tasks and adjust settings</a:t>
            </a:r>
          </a:p>
        </p:txBody>
      </p:sp>
      <p:grpSp>
        <p:nvGrpSpPr>
          <p:cNvPr id="2" name="Group 1"/>
          <p:cNvGrpSpPr/>
          <p:nvPr/>
        </p:nvGrpSpPr>
        <p:grpSpPr>
          <a:xfrm>
            <a:off x="-595720" y="1886989"/>
            <a:ext cx="4045350" cy="2773911"/>
            <a:chOff x="-532220" y="2596820"/>
            <a:chExt cx="4216400" cy="2659611"/>
          </a:xfrm>
        </p:grpSpPr>
        <p:sp>
          <p:nvSpPr>
            <p:cNvPr id="6" name="TextBox 5"/>
            <p:cNvSpPr txBox="1"/>
            <p:nvPr/>
          </p:nvSpPr>
          <p:spPr>
            <a:xfrm>
              <a:off x="360363" y="4610100"/>
              <a:ext cx="1012417" cy="646331"/>
            </a:xfrm>
            <a:prstGeom prst="rect">
              <a:avLst/>
            </a:prstGeom>
            <a:noFill/>
          </p:spPr>
          <p:txBody>
            <a:bodyPr wrap="none" rtlCol="0">
              <a:spAutoFit/>
            </a:bodyPr>
            <a:lstStyle/>
            <a:p>
              <a:r>
                <a:rPr lang="en-US" sz="900" dirty="0" smtClean="0">
                  <a:solidFill>
                    <a:srgbClr val="7F7F7F"/>
                  </a:solidFill>
                </a:rPr>
                <a:t>s_1_read1.fastq</a:t>
              </a:r>
            </a:p>
            <a:p>
              <a:r>
                <a:rPr lang="en-US" sz="900" dirty="0" smtClean="0">
                  <a:solidFill>
                    <a:srgbClr val="7F7F7F"/>
                  </a:solidFill>
                </a:rPr>
                <a:t>s_1_read2.fastq</a:t>
              </a:r>
            </a:p>
            <a:p>
              <a:r>
                <a:rPr lang="en-US" sz="900" dirty="0" smtClean="0">
                  <a:solidFill>
                    <a:srgbClr val="7F7F7F"/>
                  </a:solidFill>
                </a:rPr>
                <a:t>s_2_read1.fastq</a:t>
              </a:r>
            </a:p>
            <a:p>
              <a:r>
                <a:rPr lang="en-US" sz="900" dirty="0" smtClean="0">
                  <a:solidFill>
                    <a:srgbClr val="7F7F7F"/>
                  </a:solidFill>
                </a:rPr>
                <a:t>s_2_read2.fastq</a:t>
              </a:r>
              <a:endParaRPr lang="en-US" sz="900" dirty="0">
                <a:solidFill>
                  <a:srgbClr val="7F7F7F"/>
                </a:solidFill>
              </a:endParaRPr>
            </a:p>
          </p:txBody>
        </p:sp>
        <p:sp>
          <p:nvSpPr>
            <p:cNvPr id="7" name="TextBox 6"/>
            <p:cNvSpPr txBox="1"/>
            <p:nvPr/>
          </p:nvSpPr>
          <p:spPr>
            <a:xfrm>
              <a:off x="1353962" y="4610100"/>
              <a:ext cx="1012417" cy="646331"/>
            </a:xfrm>
            <a:prstGeom prst="rect">
              <a:avLst/>
            </a:prstGeom>
            <a:noFill/>
          </p:spPr>
          <p:txBody>
            <a:bodyPr wrap="none" rtlCol="0">
              <a:spAutoFit/>
            </a:bodyPr>
            <a:lstStyle/>
            <a:p>
              <a:r>
                <a:rPr lang="en-US" sz="900" dirty="0" smtClean="0">
                  <a:solidFill>
                    <a:srgbClr val="7F7F7F"/>
                  </a:solidFill>
                </a:rPr>
                <a:t>s_3_read1.fastq</a:t>
              </a:r>
            </a:p>
            <a:p>
              <a:r>
                <a:rPr lang="en-US" sz="900" dirty="0" smtClean="0">
                  <a:solidFill>
                    <a:srgbClr val="7F7F7F"/>
                  </a:solidFill>
                </a:rPr>
                <a:t>s_3_read2.fastq</a:t>
              </a:r>
            </a:p>
            <a:p>
              <a:r>
                <a:rPr lang="en-US" sz="900" dirty="0" smtClean="0">
                  <a:solidFill>
                    <a:srgbClr val="7F7F7F"/>
                  </a:solidFill>
                </a:rPr>
                <a:t>s_4_read1.fastq</a:t>
              </a:r>
            </a:p>
            <a:p>
              <a:r>
                <a:rPr lang="en-US" sz="900" dirty="0" smtClean="0">
                  <a:solidFill>
                    <a:srgbClr val="7F7F7F"/>
                  </a:solidFill>
                </a:rPr>
                <a:t>s_4_read2.fastq</a:t>
              </a:r>
              <a:endParaRPr lang="en-US" sz="900" dirty="0">
                <a:solidFill>
                  <a:srgbClr val="7F7F7F"/>
                </a:solidFill>
              </a:endParaRPr>
            </a:p>
          </p:txBody>
        </p:sp>
        <p:graphicFrame>
          <p:nvGraphicFramePr>
            <p:cNvPr id="8" name="Diagram 7"/>
            <p:cNvGraphicFramePr/>
            <p:nvPr>
              <p:extLst>
                <p:ext uri="{D42A27DB-BD31-4B8C-83A1-F6EECF244321}">
                  <p14:modId xmlns:p14="http://schemas.microsoft.com/office/powerpoint/2010/main" val="3768095172"/>
                </p:ext>
              </p:extLst>
            </p:nvPr>
          </p:nvGraphicFramePr>
          <p:xfrm>
            <a:off x="-532220" y="2596820"/>
            <a:ext cx="4216400" cy="1949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3116235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ph type="title"/>
          </p:nvPr>
        </p:nvSpPr>
        <p:spPr>
          <a:ln/>
        </p:spPr>
        <p:txBody>
          <a:bodyPr/>
          <a:lstStyle/>
          <a:p>
            <a:r>
              <a:rPr lang="en-US"/>
              <a:t>The Trigger - 3 simple steps (+coffee)</a:t>
            </a:r>
          </a:p>
        </p:txBody>
      </p:sp>
      <p:sp>
        <p:nvSpPr>
          <p:cNvPr id="29698" name="Rectangle 2"/>
          <p:cNvSpPr>
            <a:spLocks noChangeArrowheads="1"/>
          </p:cNvSpPr>
          <p:nvPr>
            <p:ph type="body" idx="1"/>
          </p:nvPr>
        </p:nvSpPr>
        <p:spPr>
          <a:xfrm>
            <a:off x="250031" y="1225352"/>
            <a:ext cx="8527852" cy="5111948"/>
          </a:xfrm>
          <a:ln/>
        </p:spPr>
        <p:txBody>
          <a:bodyPr/>
          <a:lstStyle/>
          <a:p>
            <a:pPr>
              <a:lnSpc>
                <a:spcPct val="70000"/>
              </a:lnSpc>
              <a:buSzPct val="125000"/>
              <a:buFont typeface="Lucida Grande" charset="0"/>
              <a:buChar char="✓"/>
            </a:pPr>
            <a:r>
              <a:rPr lang="en-US" dirty="0"/>
              <a:t> </a:t>
            </a:r>
            <a:r>
              <a:rPr lang="en-US" dirty="0">
                <a:latin typeface="Gill Sans" charset="0"/>
                <a:cs typeface="Gill Sans" charset="0"/>
                <a:sym typeface="Gill Sans" charset="0"/>
              </a:rPr>
              <a:t>Setup project on HPC </a:t>
            </a:r>
            <a:endParaRPr lang="en-US" dirty="0"/>
          </a:p>
          <a:p>
            <a:pPr>
              <a:lnSpc>
                <a:spcPct val="70000"/>
              </a:lnSpc>
              <a:spcBef>
                <a:spcPts val="2109"/>
              </a:spcBef>
              <a:buSzPct val="99000"/>
              <a:buFontTx/>
              <a:buAutoNum type="arabicPeriod"/>
            </a:pPr>
            <a:r>
              <a:rPr lang="en-US" dirty="0"/>
              <a:t> </a:t>
            </a:r>
            <a:r>
              <a:rPr lang="en-US" dirty="0">
                <a:latin typeface="Gill Sans" charset="0"/>
                <a:cs typeface="Gill Sans" charset="0"/>
                <a:sym typeface="Gill Sans" charset="0"/>
              </a:rPr>
              <a:t>Load module (gives you access to the trigger)</a:t>
            </a:r>
            <a:endParaRPr lang="en-US" dirty="0"/>
          </a:p>
          <a:p>
            <a:pPr marL="482186" lvl="1">
              <a:lnSpc>
                <a:spcPct val="70000"/>
              </a:lnSpc>
              <a:spcBef>
                <a:spcPts val="2109"/>
              </a:spcBef>
              <a:buFont typeface="Lucida Grande" charset="0"/>
              <a:buChar char="‣"/>
            </a:pPr>
            <a:r>
              <a:rPr lang="en-US" dirty="0"/>
              <a:t>module load </a:t>
            </a:r>
            <a:r>
              <a:rPr lang="en-US" dirty="0" err="1"/>
              <a:t>gi</a:t>
            </a:r>
            <a:r>
              <a:rPr lang="en-US" dirty="0"/>
              <a:t>/</a:t>
            </a:r>
            <a:r>
              <a:rPr lang="en-US" dirty="0" err="1"/>
              <a:t>ngsane</a:t>
            </a:r>
            <a:r>
              <a:rPr lang="en-US" dirty="0"/>
              <a:t>/&lt;version&gt;</a:t>
            </a:r>
          </a:p>
          <a:p>
            <a:pPr>
              <a:lnSpc>
                <a:spcPct val="70000"/>
              </a:lnSpc>
              <a:spcBef>
                <a:spcPts val="2109"/>
              </a:spcBef>
              <a:buSzPct val="99000"/>
              <a:buFontTx/>
              <a:buAutoNum type="arabicPeriod"/>
            </a:pPr>
            <a:r>
              <a:rPr lang="en-US" dirty="0"/>
              <a:t> </a:t>
            </a:r>
            <a:r>
              <a:rPr lang="en-US" dirty="0">
                <a:latin typeface="Gill Sans" charset="0"/>
                <a:cs typeface="Gill Sans" charset="0"/>
                <a:sym typeface="Gill Sans" charset="0"/>
              </a:rPr>
              <a:t>Check what you want to do</a:t>
            </a:r>
            <a:endParaRPr lang="en-US" dirty="0"/>
          </a:p>
          <a:p>
            <a:pPr marL="482186" lvl="1">
              <a:lnSpc>
                <a:spcPct val="70000"/>
              </a:lnSpc>
              <a:spcBef>
                <a:spcPts val="2109"/>
              </a:spcBef>
              <a:buFont typeface="Lucida Grande" charset="0"/>
              <a:buChar char="‣"/>
            </a:pPr>
            <a:r>
              <a:rPr lang="en-US" dirty="0" err="1"/>
              <a:t>trigger.sh</a:t>
            </a:r>
            <a:r>
              <a:rPr lang="en-US" dirty="0"/>
              <a:t> </a:t>
            </a:r>
            <a:r>
              <a:rPr lang="en-US" dirty="0" err="1" smtClean="0"/>
              <a:t>config.txt</a:t>
            </a:r>
            <a:endParaRPr lang="en-US" dirty="0"/>
          </a:p>
          <a:p>
            <a:pPr>
              <a:lnSpc>
                <a:spcPct val="70000"/>
              </a:lnSpc>
              <a:spcBef>
                <a:spcPts val="2109"/>
              </a:spcBef>
              <a:buSzPct val="99000"/>
              <a:buFontTx/>
              <a:buAutoNum type="arabicPeriod"/>
            </a:pPr>
            <a:r>
              <a:rPr lang="en-US" dirty="0"/>
              <a:t> </a:t>
            </a:r>
            <a:r>
              <a:rPr lang="en-US" dirty="0" smtClean="0">
                <a:latin typeface="Gill Sans" charset="0"/>
                <a:cs typeface="Gill Sans" charset="0"/>
                <a:sym typeface="Gill Sans" charset="0"/>
              </a:rPr>
              <a:t>Get things done (</a:t>
            </a:r>
            <a:r>
              <a:rPr lang="en-US" dirty="0">
                <a:latin typeface="Gill Sans" charset="0"/>
                <a:cs typeface="Gill Sans" charset="0"/>
                <a:sym typeface="Gill Sans" charset="0"/>
              </a:rPr>
              <a:t>submit jobs)</a:t>
            </a:r>
            <a:endParaRPr lang="en-US" dirty="0"/>
          </a:p>
          <a:p>
            <a:pPr marL="482186" lvl="1">
              <a:lnSpc>
                <a:spcPct val="70000"/>
              </a:lnSpc>
              <a:spcBef>
                <a:spcPts val="2109"/>
              </a:spcBef>
              <a:buFont typeface="Lucida Grande" charset="0"/>
              <a:buChar char="‣"/>
            </a:pPr>
            <a:r>
              <a:rPr lang="en-US" dirty="0" err="1" smtClean="0"/>
              <a:t>trigger.sh</a:t>
            </a:r>
            <a:r>
              <a:rPr lang="en-US" dirty="0" smtClean="0"/>
              <a:t> </a:t>
            </a:r>
            <a:r>
              <a:rPr lang="en-US" dirty="0" err="1"/>
              <a:t>config.txt</a:t>
            </a:r>
            <a:r>
              <a:rPr lang="en-US" dirty="0" smtClean="0"/>
              <a:t> armed</a:t>
            </a:r>
            <a:endParaRPr lang="en-US" dirty="0"/>
          </a:p>
        </p:txBody>
      </p:sp>
      <p:sp>
        <p:nvSpPr>
          <p:cNvPr id="4" name="Pentagon 3"/>
          <p:cNvSpPr/>
          <p:nvPr/>
        </p:nvSpPr>
        <p:spPr>
          <a:xfrm>
            <a:off x="3232646" y="5054600"/>
            <a:ext cx="3168154" cy="463550"/>
          </a:xfrm>
          <a:prstGeom prst="homePlate">
            <a:avLst/>
          </a:prstGeom>
          <a:ln w="12700" cmpd="sng">
            <a:solidFill>
              <a:srgbClr val="6C747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smtClean="0">
                <a:solidFill>
                  <a:srgbClr val="7F7F7F"/>
                </a:solidFill>
              </a:rPr>
              <a:t>Spawn </a:t>
            </a:r>
            <a:r>
              <a:rPr lang="en-US" sz="1600" dirty="0" err="1" smtClean="0">
                <a:solidFill>
                  <a:srgbClr val="7F7F7F"/>
                </a:solidFill>
              </a:rPr>
              <a:t>len</a:t>
            </a:r>
            <a:r>
              <a:rPr lang="en-US" sz="1600" dirty="0" smtClean="0">
                <a:solidFill>
                  <a:srgbClr val="7F7F7F"/>
                </a:solidFill>
              </a:rPr>
              <a:t>(*.</a:t>
            </a:r>
            <a:r>
              <a:rPr lang="en-US" sz="1600" dirty="0" err="1" smtClean="0">
                <a:solidFill>
                  <a:srgbClr val="7F7F7F"/>
                </a:solidFill>
              </a:rPr>
              <a:t>fastq</a:t>
            </a:r>
            <a:r>
              <a:rPr lang="en-US" sz="1600" dirty="0" smtClean="0">
                <a:solidFill>
                  <a:srgbClr val="7F7F7F"/>
                </a:solidFill>
              </a:rPr>
              <a:t>) parallel jobs</a:t>
            </a:r>
            <a:endParaRPr lang="en-US" sz="1600" dirty="0">
              <a:solidFill>
                <a:srgbClr val="7F7F7F"/>
              </a:solidFill>
            </a:endParaRPr>
          </a:p>
        </p:txBody>
      </p:sp>
      <p:sp>
        <p:nvSpPr>
          <p:cNvPr id="2" name="Rectangle 1"/>
          <p:cNvSpPr/>
          <p:nvPr/>
        </p:nvSpPr>
        <p:spPr>
          <a:xfrm>
            <a:off x="250030" y="5620410"/>
            <a:ext cx="7916069" cy="300082"/>
          </a:xfrm>
          <a:prstGeom prst="rect">
            <a:avLst/>
          </a:prstGeom>
        </p:spPr>
        <p:txBody>
          <a:bodyPr wrap="square">
            <a:spAutoFit/>
          </a:bodyPr>
          <a:lstStyle/>
          <a:p>
            <a:pPr>
              <a:lnSpc>
                <a:spcPct val="70000"/>
              </a:lnSpc>
              <a:spcBef>
                <a:spcPts val="2109"/>
              </a:spcBef>
            </a:pPr>
            <a:r>
              <a:rPr lang="en-US" i="1" dirty="0"/>
              <a:t>... treat yourself to a coffee and do other stuff while the jobs are running</a:t>
            </a:r>
            <a:endParaRPr lang="en-US" i="1" dirty="0"/>
          </a:p>
        </p:txBody>
      </p:sp>
      <p:grpSp>
        <p:nvGrpSpPr>
          <p:cNvPr id="3" name="Group 2"/>
          <p:cNvGrpSpPr/>
          <p:nvPr/>
        </p:nvGrpSpPr>
        <p:grpSpPr>
          <a:xfrm>
            <a:off x="711696" y="3416300"/>
            <a:ext cx="3619497" cy="485140"/>
            <a:chOff x="711696" y="3416300"/>
            <a:chExt cx="3619497" cy="485140"/>
          </a:xfrm>
        </p:grpSpPr>
        <p:sp>
          <p:nvSpPr>
            <p:cNvPr id="6" name="AutoShape 6"/>
            <p:cNvSpPr>
              <a:spLocks/>
            </p:cNvSpPr>
            <p:nvPr/>
          </p:nvSpPr>
          <p:spPr bwMode="auto">
            <a:xfrm>
              <a:off x="711696" y="3416300"/>
              <a:ext cx="1206499" cy="485140"/>
            </a:xfrm>
            <a:prstGeom prst="roundRect">
              <a:avLst>
                <a:gd name="adj" fmla="val 23822"/>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700" dirty="0" err="1">
                  <a:solidFill>
                    <a:srgbClr val="FFFFFF"/>
                  </a:solidFill>
                  <a:ea typeface="ＭＳ Ｐゴシック" charset="0"/>
                  <a:cs typeface="Gill Sans Light" charset="0"/>
                </a:rPr>
                <a:t>t</a:t>
              </a:r>
              <a:r>
                <a:rPr lang="en-US" sz="1700" dirty="0" err="1" smtClean="0">
                  <a:solidFill>
                    <a:srgbClr val="FFFFFF"/>
                  </a:solidFill>
                  <a:ea typeface="ＭＳ Ｐゴシック" charset="0"/>
                  <a:cs typeface="Gill Sans Light" charset="0"/>
                </a:rPr>
                <a:t>rigger.sh</a:t>
              </a:r>
              <a:endParaRPr lang="en-US" sz="1700" dirty="0">
                <a:solidFill>
                  <a:srgbClr val="FFFFFF"/>
                </a:solidFill>
                <a:ea typeface="ＭＳ Ｐゴシック" charset="0"/>
                <a:cs typeface="Gill Sans Light" charset="0"/>
              </a:endParaRPr>
            </a:p>
          </p:txBody>
        </p:sp>
        <p:sp>
          <p:nvSpPr>
            <p:cNvPr id="7" name="AutoShape 6"/>
            <p:cNvSpPr>
              <a:spLocks/>
            </p:cNvSpPr>
            <p:nvPr/>
          </p:nvSpPr>
          <p:spPr bwMode="auto">
            <a:xfrm>
              <a:off x="1918195" y="3416300"/>
              <a:ext cx="1206499" cy="485140"/>
            </a:xfrm>
            <a:prstGeom prst="roundRect">
              <a:avLst>
                <a:gd name="adj" fmla="val 25318"/>
              </a:avLst>
            </a:prstGeom>
            <a:solidFill>
              <a:srgbClr val="CC9933"/>
            </a:solid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sp>
          <p:nvSpPr>
            <p:cNvPr id="9" name="AutoShape 6"/>
            <p:cNvSpPr>
              <a:spLocks/>
            </p:cNvSpPr>
            <p:nvPr/>
          </p:nvSpPr>
          <p:spPr bwMode="auto">
            <a:xfrm>
              <a:off x="3124694" y="3416300"/>
              <a:ext cx="1206499" cy="485140"/>
            </a:xfrm>
            <a:prstGeom prst="roundRect">
              <a:avLst>
                <a:gd name="adj" fmla="val 25318"/>
              </a:avLst>
            </a:prstGeom>
            <a:no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grpSp>
      <p:grpSp>
        <p:nvGrpSpPr>
          <p:cNvPr id="10" name="Group 9"/>
          <p:cNvGrpSpPr/>
          <p:nvPr/>
        </p:nvGrpSpPr>
        <p:grpSpPr>
          <a:xfrm>
            <a:off x="711696" y="4550410"/>
            <a:ext cx="3619497" cy="485140"/>
            <a:chOff x="711696" y="3416300"/>
            <a:chExt cx="3619497" cy="485140"/>
          </a:xfrm>
        </p:grpSpPr>
        <p:sp>
          <p:nvSpPr>
            <p:cNvPr id="11" name="AutoShape 6"/>
            <p:cNvSpPr>
              <a:spLocks/>
            </p:cNvSpPr>
            <p:nvPr/>
          </p:nvSpPr>
          <p:spPr bwMode="auto">
            <a:xfrm>
              <a:off x="711696" y="3416300"/>
              <a:ext cx="1206499" cy="485140"/>
            </a:xfrm>
            <a:prstGeom prst="roundRect">
              <a:avLst>
                <a:gd name="adj" fmla="val 23822"/>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700" dirty="0" err="1">
                  <a:solidFill>
                    <a:srgbClr val="FFFFFF"/>
                  </a:solidFill>
                  <a:ea typeface="ＭＳ Ｐゴシック" charset="0"/>
                  <a:cs typeface="Gill Sans Light" charset="0"/>
                </a:rPr>
                <a:t>t</a:t>
              </a:r>
              <a:r>
                <a:rPr lang="en-US" sz="1700" dirty="0" err="1" smtClean="0">
                  <a:solidFill>
                    <a:srgbClr val="FFFFFF"/>
                  </a:solidFill>
                  <a:ea typeface="ＭＳ Ｐゴシック" charset="0"/>
                  <a:cs typeface="Gill Sans Light" charset="0"/>
                </a:rPr>
                <a:t>rigger.sh</a:t>
              </a:r>
              <a:endParaRPr lang="en-US" sz="1700" dirty="0">
                <a:solidFill>
                  <a:srgbClr val="FFFFFF"/>
                </a:solidFill>
                <a:ea typeface="ＭＳ Ｐゴシック" charset="0"/>
                <a:cs typeface="Gill Sans Light" charset="0"/>
              </a:endParaRPr>
            </a:p>
          </p:txBody>
        </p:sp>
        <p:sp>
          <p:nvSpPr>
            <p:cNvPr id="12" name="AutoShape 6"/>
            <p:cNvSpPr>
              <a:spLocks/>
            </p:cNvSpPr>
            <p:nvPr/>
          </p:nvSpPr>
          <p:spPr bwMode="auto">
            <a:xfrm>
              <a:off x="1918195" y="3416300"/>
              <a:ext cx="1206499" cy="485140"/>
            </a:xfrm>
            <a:prstGeom prst="roundRect">
              <a:avLst>
                <a:gd name="adj" fmla="val 25318"/>
              </a:avLst>
            </a:prstGeom>
            <a:solidFill>
              <a:srgbClr val="CC9933"/>
            </a:solid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sp>
          <p:nvSpPr>
            <p:cNvPr id="13" name="AutoShape 6"/>
            <p:cNvSpPr>
              <a:spLocks/>
            </p:cNvSpPr>
            <p:nvPr/>
          </p:nvSpPr>
          <p:spPr bwMode="auto">
            <a:xfrm>
              <a:off x="3124694" y="3416300"/>
              <a:ext cx="1206499" cy="485140"/>
            </a:xfrm>
            <a:prstGeom prst="roundRect">
              <a:avLst>
                <a:gd name="adj" fmla="val 25318"/>
              </a:avLst>
            </a:prstGeom>
            <a:solidFill>
              <a:srgbClr val="C40331"/>
            </a:solidFill>
            <a:ln>
              <a:noFill/>
            </a:ln>
          </p:spPr>
          <p:txBody>
            <a:bodyPr lIns="0" tIns="0" rIns="0" bIns="0" anchor="ctr"/>
            <a:lstStyle/>
            <a:p>
              <a:pPr algn="ctr"/>
              <a:r>
                <a:rPr lang="en-US" sz="1700" dirty="0" smtClean="0">
                  <a:solidFill>
                    <a:srgbClr val="FFFFFF"/>
                  </a:solidFill>
                  <a:ea typeface="ＭＳ Ｐゴシック" charset="0"/>
                  <a:cs typeface="Gill Sans Light" charset="0"/>
                </a:rPr>
                <a:t>armed</a:t>
              </a:r>
              <a:endParaRPr lang="en-US" sz="1700" dirty="0">
                <a:solidFill>
                  <a:srgbClr val="FFFFFF"/>
                </a:solidFill>
                <a:ea typeface="ＭＳ Ｐゴシック" charset="0"/>
                <a:cs typeface="Gill Sans Light" charset="0"/>
              </a:endParaRPr>
            </a:p>
          </p:txBody>
        </p:sp>
      </p:grpSp>
    </p:spTree>
    <p:extLst>
      <p:ext uri="{BB962C8B-B14F-4D97-AF65-F5344CB8AC3E}">
        <p14:creationId xmlns:p14="http://schemas.microsoft.com/office/powerpoint/2010/main" val="1564128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62765023"/>
              </p:ext>
            </p:extLst>
          </p:nvPr>
        </p:nvGraphicFramePr>
        <p:xfrm>
          <a:off x="152400" y="173038"/>
          <a:ext cx="8788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Folder-structure after </a:t>
            </a:r>
            <a:r>
              <a:rPr lang="en-US" dirty="0" smtClean="0"/>
              <a:t>job finish</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7" name="TextBox 6"/>
          <p:cNvSpPr txBox="1"/>
          <p:nvPr/>
        </p:nvSpPr>
        <p:spPr>
          <a:xfrm>
            <a:off x="64640" y="3289300"/>
            <a:ext cx="1012417" cy="646331"/>
          </a:xfrm>
          <a:prstGeom prst="rect">
            <a:avLst/>
          </a:prstGeom>
          <a:noFill/>
        </p:spPr>
        <p:txBody>
          <a:bodyPr wrap="none" rtlCol="0">
            <a:spAutoFit/>
          </a:bodyPr>
          <a:lstStyle/>
          <a:p>
            <a:r>
              <a:rPr lang="en-US" sz="900" dirty="0" smtClean="0">
                <a:solidFill>
                  <a:srgbClr val="7F7F7F"/>
                </a:solidFill>
              </a:rPr>
              <a:t>s_1_read1.fastq</a:t>
            </a:r>
          </a:p>
          <a:p>
            <a:r>
              <a:rPr lang="en-US" sz="900" dirty="0" smtClean="0">
                <a:solidFill>
                  <a:srgbClr val="7F7F7F"/>
                </a:solidFill>
              </a:rPr>
              <a:t>s_1_read2.fastq</a:t>
            </a:r>
          </a:p>
          <a:p>
            <a:r>
              <a:rPr lang="en-US" sz="900" dirty="0" smtClean="0">
                <a:solidFill>
                  <a:srgbClr val="7F7F7F"/>
                </a:solidFill>
              </a:rPr>
              <a:t>s_2_read1.fastq</a:t>
            </a:r>
          </a:p>
          <a:p>
            <a:r>
              <a:rPr lang="en-US" sz="900" dirty="0" smtClean="0">
                <a:solidFill>
                  <a:srgbClr val="7F7F7F"/>
                </a:solidFill>
              </a:rPr>
              <a:t>s_2_read2.fastq</a:t>
            </a:r>
            <a:endParaRPr lang="en-US" sz="900" dirty="0">
              <a:solidFill>
                <a:srgbClr val="7F7F7F"/>
              </a:solidFill>
            </a:endParaRPr>
          </a:p>
        </p:txBody>
      </p:sp>
      <p:sp>
        <p:nvSpPr>
          <p:cNvPr id="8" name="TextBox 7"/>
          <p:cNvSpPr txBox="1"/>
          <p:nvPr/>
        </p:nvSpPr>
        <p:spPr>
          <a:xfrm>
            <a:off x="1058239" y="3289300"/>
            <a:ext cx="1012417" cy="646331"/>
          </a:xfrm>
          <a:prstGeom prst="rect">
            <a:avLst/>
          </a:prstGeom>
          <a:noFill/>
        </p:spPr>
        <p:txBody>
          <a:bodyPr wrap="none" rtlCol="0">
            <a:spAutoFit/>
          </a:bodyPr>
          <a:lstStyle/>
          <a:p>
            <a:r>
              <a:rPr lang="en-US" sz="900" dirty="0" smtClean="0">
                <a:solidFill>
                  <a:srgbClr val="7F7F7F"/>
                </a:solidFill>
              </a:rPr>
              <a:t>s_3_read1.fastq</a:t>
            </a:r>
          </a:p>
          <a:p>
            <a:r>
              <a:rPr lang="en-US" sz="900" dirty="0" smtClean="0">
                <a:solidFill>
                  <a:srgbClr val="7F7F7F"/>
                </a:solidFill>
              </a:rPr>
              <a:t>s_3_read2.fastq</a:t>
            </a:r>
          </a:p>
          <a:p>
            <a:r>
              <a:rPr lang="en-US" sz="900" dirty="0" smtClean="0">
                <a:solidFill>
                  <a:srgbClr val="7F7F7F"/>
                </a:solidFill>
              </a:rPr>
              <a:t>s_4_read1.fastq</a:t>
            </a:r>
          </a:p>
          <a:p>
            <a:r>
              <a:rPr lang="en-US" sz="900" dirty="0" smtClean="0">
                <a:solidFill>
                  <a:srgbClr val="7F7F7F"/>
                </a:solidFill>
              </a:rPr>
              <a:t>s_4_read2.fastq</a:t>
            </a:r>
            <a:endParaRPr lang="en-US" sz="900" dirty="0">
              <a:solidFill>
                <a:srgbClr val="7F7F7F"/>
              </a:solidFill>
            </a:endParaRPr>
          </a:p>
        </p:txBody>
      </p:sp>
      <p:sp>
        <p:nvSpPr>
          <p:cNvPr id="9" name="TextBox 8"/>
          <p:cNvSpPr txBox="1"/>
          <p:nvPr/>
        </p:nvSpPr>
        <p:spPr>
          <a:xfrm>
            <a:off x="3910316" y="3314700"/>
            <a:ext cx="627339" cy="369332"/>
          </a:xfrm>
          <a:prstGeom prst="rect">
            <a:avLst/>
          </a:prstGeom>
          <a:noFill/>
        </p:spPr>
        <p:txBody>
          <a:bodyPr wrap="none" rtlCol="0">
            <a:spAutoFit/>
          </a:bodyPr>
          <a:lstStyle/>
          <a:p>
            <a:r>
              <a:rPr lang="en-US" sz="900" dirty="0" smtClean="0">
                <a:solidFill>
                  <a:srgbClr val="7F7F7F"/>
                </a:solidFill>
              </a:rPr>
              <a:t>s_1.bam</a:t>
            </a:r>
          </a:p>
          <a:p>
            <a:r>
              <a:rPr lang="en-US" sz="900" dirty="0" smtClean="0">
                <a:solidFill>
                  <a:srgbClr val="7F7F7F"/>
                </a:solidFill>
              </a:rPr>
              <a:t>s_2.bam</a:t>
            </a:r>
          </a:p>
        </p:txBody>
      </p:sp>
      <p:sp>
        <p:nvSpPr>
          <p:cNvPr id="10" name="TextBox 9"/>
          <p:cNvSpPr txBox="1"/>
          <p:nvPr/>
        </p:nvSpPr>
        <p:spPr>
          <a:xfrm>
            <a:off x="4873405" y="3314700"/>
            <a:ext cx="915992" cy="369332"/>
          </a:xfrm>
          <a:prstGeom prst="rect">
            <a:avLst/>
          </a:prstGeom>
          <a:noFill/>
        </p:spPr>
        <p:txBody>
          <a:bodyPr wrap="none" rtlCol="0">
            <a:spAutoFit/>
          </a:bodyPr>
          <a:lstStyle/>
          <a:p>
            <a:r>
              <a:rPr lang="en-US" sz="900" dirty="0" smtClean="0">
                <a:solidFill>
                  <a:srgbClr val="7F7F7F"/>
                </a:solidFill>
              </a:rPr>
              <a:t>s_1.ashrr.bam</a:t>
            </a:r>
          </a:p>
          <a:p>
            <a:r>
              <a:rPr lang="en-US" sz="900" dirty="0" smtClean="0">
                <a:solidFill>
                  <a:srgbClr val="7F7F7F"/>
                </a:solidFill>
              </a:rPr>
              <a:t>s_2.ashrr.bam</a:t>
            </a:r>
          </a:p>
        </p:txBody>
      </p:sp>
      <p:sp>
        <p:nvSpPr>
          <p:cNvPr id="11" name="TextBox 10"/>
          <p:cNvSpPr txBox="1"/>
          <p:nvPr/>
        </p:nvSpPr>
        <p:spPr>
          <a:xfrm>
            <a:off x="5878558" y="3314700"/>
            <a:ext cx="627339" cy="369332"/>
          </a:xfrm>
          <a:prstGeom prst="rect">
            <a:avLst/>
          </a:prstGeom>
          <a:noFill/>
        </p:spPr>
        <p:txBody>
          <a:bodyPr wrap="none" rtlCol="0">
            <a:spAutoFit/>
          </a:bodyPr>
          <a:lstStyle/>
          <a:p>
            <a:r>
              <a:rPr lang="en-US" sz="900" dirty="0" smtClean="0">
                <a:solidFill>
                  <a:srgbClr val="7F7F7F"/>
                </a:solidFill>
              </a:rPr>
              <a:t>s_3.bam</a:t>
            </a:r>
          </a:p>
          <a:p>
            <a:r>
              <a:rPr lang="en-US" sz="900" dirty="0" smtClean="0">
                <a:solidFill>
                  <a:srgbClr val="7F7F7F"/>
                </a:solidFill>
              </a:rPr>
              <a:t>s_4.bam</a:t>
            </a:r>
            <a:endParaRPr lang="en-US" sz="900" dirty="0">
              <a:solidFill>
                <a:srgbClr val="7F7F7F"/>
              </a:solidFill>
            </a:endParaRPr>
          </a:p>
        </p:txBody>
      </p:sp>
      <p:sp>
        <p:nvSpPr>
          <p:cNvPr id="12" name="TextBox 11"/>
          <p:cNvSpPr txBox="1"/>
          <p:nvPr/>
        </p:nvSpPr>
        <p:spPr>
          <a:xfrm>
            <a:off x="6766940" y="3314700"/>
            <a:ext cx="915992" cy="369332"/>
          </a:xfrm>
          <a:prstGeom prst="rect">
            <a:avLst/>
          </a:prstGeom>
          <a:noFill/>
        </p:spPr>
        <p:txBody>
          <a:bodyPr wrap="none" rtlCol="0">
            <a:spAutoFit/>
          </a:bodyPr>
          <a:lstStyle/>
          <a:p>
            <a:r>
              <a:rPr lang="en-US" sz="900" dirty="0" smtClean="0">
                <a:solidFill>
                  <a:srgbClr val="7F7F7F"/>
                </a:solidFill>
              </a:rPr>
              <a:t>s_3.ashrr.bam</a:t>
            </a:r>
          </a:p>
          <a:p>
            <a:r>
              <a:rPr lang="en-US" sz="900" dirty="0" smtClean="0">
                <a:solidFill>
                  <a:srgbClr val="7F7F7F"/>
                </a:solidFill>
              </a:rPr>
              <a:t>s_4.ashrr.bam</a:t>
            </a:r>
            <a:endParaRPr lang="en-US" sz="900" dirty="0">
              <a:solidFill>
                <a:srgbClr val="7F7F7F"/>
              </a:solidFill>
            </a:endParaRPr>
          </a:p>
        </p:txBody>
      </p:sp>
      <p:sp>
        <p:nvSpPr>
          <p:cNvPr id="13" name="TextBox 12"/>
          <p:cNvSpPr txBox="1"/>
          <p:nvPr/>
        </p:nvSpPr>
        <p:spPr>
          <a:xfrm>
            <a:off x="2035998" y="3289300"/>
            <a:ext cx="897000" cy="646331"/>
          </a:xfrm>
          <a:prstGeom prst="rect">
            <a:avLst/>
          </a:prstGeom>
          <a:noFill/>
        </p:spPr>
        <p:txBody>
          <a:bodyPr wrap="none" rtlCol="0">
            <a:spAutoFit/>
          </a:bodyPr>
          <a:lstStyle/>
          <a:p>
            <a:r>
              <a:rPr lang="en-US" sz="900" dirty="0" smtClean="0">
                <a:solidFill>
                  <a:srgbClr val="7F7F7F"/>
                </a:solidFill>
              </a:rPr>
              <a:t>Sub1_s_1.out</a:t>
            </a:r>
          </a:p>
          <a:p>
            <a:r>
              <a:rPr lang="en-US" sz="900" dirty="0" smtClean="0">
                <a:solidFill>
                  <a:srgbClr val="7F7F7F"/>
                </a:solidFill>
              </a:rPr>
              <a:t>Sub1_s_2.out</a:t>
            </a:r>
          </a:p>
          <a:p>
            <a:r>
              <a:rPr lang="en-US" sz="900" dirty="0" smtClean="0">
                <a:solidFill>
                  <a:srgbClr val="7F7F7F"/>
                </a:solidFill>
              </a:rPr>
              <a:t>Sub2_s_3.out</a:t>
            </a:r>
          </a:p>
          <a:p>
            <a:r>
              <a:rPr lang="en-US" sz="900" dirty="0" smtClean="0">
                <a:solidFill>
                  <a:srgbClr val="7F7F7F"/>
                </a:solidFill>
              </a:rPr>
              <a:t>Sub2_s_4.out</a:t>
            </a:r>
            <a:endParaRPr lang="en-US" sz="900" dirty="0">
              <a:solidFill>
                <a:srgbClr val="7F7F7F"/>
              </a:solidFill>
            </a:endParaRPr>
          </a:p>
        </p:txBody>
      </p:sp>
      <p:sp>
        <p:nvSpPr>
          <p:cNvPr id="14" name="TextBox 13"/>
          <p:cNvSpPr txBox="1"/>
          <p:nvPr/>
        </p:nvSpPr>
        <p:spPr>
          <a:xfrm>
            <a:off x="2913440" y="3289300"/>
            <a:ext cx="897000" cy="646331"/>
          </a:xfrm>
          <a:prstGeom prst="rect">
            <a:avLst/>
          </a:prstGeom>
          <a:noFill/>
        </p:spPr>
        <p:txBody>
          <a:bodyPr wrap="none" rtlCol="0">
            <a:spAutoFit/>
          </a:bodyPr>
          <a:lstStyle/>
          <a:p>
            <a:r>
              <a:rPr lang="en-US" sz="900" dirty="0" smtClean="0">
                <a:solidFill>
                  <a:srgbClr val="7F7F7F"/>
                </a:solidFill>
              </a:rPr>
              <a:t>Sub1_s_1.out</a:t>
            </a:r>
          </a:p>
          <a:p>
            <a:r>
              <a:rPr lang="en-US" sz="900" dirty="0" smtClean="0">
                <a:solidFill>
                  <a:srgbClr val="7F7F7F"/>
                </a:solidFill>
              </a:rPr>
              <a:t>Sub1_s_2.out</a:t>
            </a:r>
          </a:p>
          <a:p>
            <a:r>
              <a:rPr lang="en-US" sz="900" dirty="0" smtClean="0">
                <a:solidFill>
                  <a:srgbClr val="7F7F7F"/>
                </a:solidFill>
              </a:rPr>
              <a:t>Sub2_s_3.out</a:t>
            </a:r>
          </a:p>
          <a:p>
            <a:r>
              <a:rPr lang="en-US" sz="900" dirty="0" smtClean="0">
                <a:solidFill>
                  <a:srgbClr val="7F7F7F"/>
                </a:solidFill>
              </a:rPr>
              <a:t>Sub2_s_4.out</a:t>
            </a:r>
            <a:endParaRPr lang="en-US" sz="900" dirty="0">
              <a:solidFill>
                <a:srgbClr val="7F7F7F"/>
              </a:solidFill>
            </a:endParaRPr>
          </a:p>
        </p:txBody>
      </p:sp>
      <p:sp>
        <p:nvSpPr>
          <p:cNvPr id="18" name="Rectangle 3"/>
          <p:cNvSpPr>
            <a:spLocks/>
          </p:cNvSpPr>
          <p:nvPr/>
        </p:nvSpPr>
        <p:spPr bwMode="auto">
          <a:xfrm>
            <a:off x="1177706" y="4427538"/>
            <a:ext cx="8486994"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2000" dirty="0">
                <a:solidFill>
                  <a:schemeClr val="tx1"/>
                </a:solidFill>
                <a:ea typeface="ＭＳ Ｐゴシック" charset="0"/>
                <a:cs typeface="Gill Sans Light" charset="0"/>
              </a:rPr>
              <a:t>A unified folder structure allows other researcher/lab </a:t>
            </a:r>
            <a:endParaRPr lang="en-US" sz="2000" dirty="0" smtClean="0">
              <a:solidFill>
                <a:schemeClr val="tx1"/>
              </a:solidFill>
              <a:ea typeface="ＭＳ Ｐゴシック" charset="0"/>
              <a:cs typeface="Gill Sans Light" charset="0"/>
            </a:endParaRPr>
          </a:p>
          <a:p>
            <a:r>
              <a:rPr lang="en-US" sz="2000" dirty="0" smtClean="0">
                <a:solidFill>
                  <a:schemeClr val="tx1"/>
                </a:solidFill>
                <a:ea typeface="ＭＳ Ｐゴシック" charset="0"/>
                <a:cs typeface="Gill Sans Light" charset="0"/>
              </a:rPr>
              <a:t>members </a:t>
            </a:r>
            <a:r>
              <a:rPr lang="en-US" sz="2000" dirty="0">
                <a:solidFill>
                  <a:schemeClr val="tx1"/>
                </a:solidFill>
                <a:ea typeface="ＭＳ Ｐゴシック" charset="0"/>
                <a:cs typeface="Gill Sans Light" charset="0"/>
              </a:rPr>
              <a:t>(familiar with it) to understand what to did.</a:t>
            </a:r>
          </a:p>
        </p:txBody>
      </p:sp>
    </p:spTree>
    <p:extLst>
      <p:ext uri="{BB962C8B-B14F-4D97-AF65-F5344CB8AC3E}">
        <p14:creationId xmlns:p14="http://schemas.microsoft.com/office/powerpoint/2010/main" val="33621435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ph type="title"/>
          </p:nvPr>
        </p:nvSpPr>
        <p:spPr>
          <a:ln/>
        </p:spPr>
        <p:txBody>
          <a:bodyPr/>
          <a:lstStyle/>
          <a:p>
            <a:r>
              <a:rPr lang="en-US"/>
              <a:t>There is more</a:t>
            </a:r>
          </a:p>
        </p:txBody>
      </p:sp>
      <p:sp>
        <p:nvSpPr>
          <p:cNvPr id="31746" name="Rectangle 2"/>
          <p:cNvSpPr>
            <a:spLocks noChangeArrowheads="1"/>
          </p:cNvSpPr>
          <p:nvPr>
            <p:ph type="body" idx="1"/>
          </p:nvPr>
        </p:nvSpPr>
        <p:spPr>
          <a:xfrm>
            <a:off x="258961" y="1107281"/>
            <a:ext cx="6259711" cy="1241227"/>
          </a:xfrm>
          <a:ln/>
        </p:spPr>
        <p:txBody>
          <a:bodyPr/>
          <a:lstStyle/>
          <a:p>
            <a:pPr>
              <a:lnSpc>
                <a:spcPct val="90000"/>
              </a:lnSpc>
              <a:buSzPct val="99000"/>
              <a:buFontTx/>
              <a:buAutoNum type="arabicPeriod" startAt="5"/>
            </a:pPr>
            <a:r>
              <a:rPr lang="en-US" dirty="0">
                <a:latin typeface="Gill Sans" charset="0"/>
                <a:cs typeface="Gill Sans" charset="0"/>
                <a:sym typeface="Gill Sans" charset="0"/>
              </a:rPr>
              <a:t> Validate and summarize outcome</a:t>
            </a:r>
            <a:endParaRPr lang="en-US" dirty="0"/>
          </a:p>
          <a:p>
            <a:pPr marL="214305" lvl="1" indent="17859">
              <a:buFont typeface="Lucida Grande" charset="0"/>
              <a:buChar char="‣"/>
            </a:pPr>
            <a:r>
              <a:rPr lang="en-US" dirty="0" err="1"/>
              <a:t>trigger.sh</a:t>
            </a:r>
            <a:r>
              <a:rPr lang="en-US" dirty="0"/>
              <a:t> </a:t>
            </a:r>
            <a:r>
              <a:rPr lang="en-US" dirty="0" err="1" smtClean="0"/>
              <a:t>config.txt</a:t>
            </a:r>
            <a:r>
              <a:rPr lang="en-US" dirty="0" smtClean="0"/>
              <a:t> html</a:t>
            </a:r>
            <a:endParaRPr lang="en-US" dirty="0"/>
          </a:p>
        </p:txBody>
      </p:sp>
      <p:sp>
        <p:nvSpPr>
          <p:cNvPr id="5" name="Rectangle 4"/>
          <p:cNvSpPr/>
          <p:nvPr/>
        </p:nvSpPr>
        <p:spPr>
          <a:xfrm>
            <a:off x="0" y="5791887"/>
            <a:ext cx="9119920" cy="1057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3113513" y="6791870"/>
            <a:ext cx="1563054" cy="330520"/>
          </a:xfrm>
        </p:spPr>
        <p:txBody>
          <a:bodyPr/>
          <a:lstStyle/>
          <a:p>
            <a:fld id="{4E46C27D-8CB4-0F4F-BDB5-D9DDB62EEBE0}" type="datetime4">
              <a:rPr lang="en-US" smtClean="0"/>
              <a:pPr/>
              <a:t>July 4, 2013</a:t>
            </a:fld>
            <a:endParaRPr lang="en-US" dirty="0"/>
          </a:p>
        </p:txBody>
      </p:sp>
      <p:grpSp>
        <p:nvGrpSpPr>
          <p:cNvPr id="31766" name="Group 31765"/>
          <p:cNvGrpSpPr/>
          <p:nvPr/>
        </p:nvGrpSpPr>
        <p:grpSpPr>
          <a:xfrm>
            <a:off x="2033517" y="1654032"/>
            <a:ext cx="7217043" cy="4998591"/>
            <a:chOff x="2033517" y="1654032"/>
            <a:chExt cx="7217043" cy="4998591"/>
          </a:xfrm>
        </p:grpSpPr>
        <p:sp>
          <p:nvSpPr>
            <p:cNvPr id="26" name="Rectangle 25"/>
            <p:cNvSpPr/>
            <p:nvPr/>
          </p:nvSpPr>
          <p:spPr>
            <a:xfrm>
              <a:off x="4906221" y="1654032"/>
              <a:ext cx="2620276" cy="4634267"/>
            </a:xfrm>
            <a:prstGeom prst="rect">
              <a:avLst/>
            </a:prstGeom>
            <a:noFill/>
            <a:ln>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765" name="Group 31764"/>
            <p:cNvGrpSpPr/>
            <p:nvPr/>
          </p:nvGrpSpPr>
          <p:grpSpPr>
            <a:xfrm>
              <a:off x="2033517" y="1654032"/>
              <a:ext cx="7217043" cy="4998591"/>
              <a:chOff x="1639817" y="1527032"/>
              <a:chExt cx="7217043" cy="4998591"/>
            </a:xfrm>
          </p:grpSpPr>
          <p:sp>
            <p:nvSpPr>
              <p:cNvPr id="21" name="TextBox 20"/>
              <p:cNvSpPr txBox="1"/>
              <p:nvPr/>
            </p:nvSpPr>
            <p:spPr>
              <a:xfrm>
                <a:off x="7404815" y="2590148"/>
                <a:ext cx="1430984" cy="646331"/>
              </a:xfrm>
              <a:prstGeom prst="rect">
                <a:avLst/>
              </a:prstGeom>
              <a:noFill/>
            </p:spPr>
            <p:txBody>
              <a:bodyPr wrap="square" rtlCol="0">
                <a:spAutoFit/>
              </a:bodyPr>
              <a:lstStyle/>
              <a:p>
                <a:r>
                  <a:rPr lang="en-US" dirty="0" smtClean="0"/>
                  <a:t>Mapping stats</a:t>
                </a:r>
                <a:endParaRPr lang="en-US" dirty="0"/>
              </a:p>
            </p:txBody>
          </p:sp>
          <p:grpSp>
            <p:nvGrpSpPr>
              <p:cNvPr id="31764" name="Group 31763"/>
              <p:cNvGrpSpPr/>
              <p:nvPr/>
            </p:nvGrpSpPr>
            <p:grpSpPr>
              <a:xfrm>
                <a:off x="1639817" y="1527032"/>
                <a:ext cx="7217043" cy="4998591"/>
                <a:chOff x="1652517" y="1527032"/>
                <a:chExt cx="7217043" cy="4998591"/>
              </a:xfrm>
            </p:grpSpPr>
            <p:grpSp>
              <p:nvGrpSpPr>
                <p:cNvPr id="6" name="Group 5"/>
                <p:cNvGrpSpPr/>
                <p:nvPr/>
              </p:nvGrpSpPr>
              <p:grpSpPr>
                <a:xfrm>
                  <a:off x="4523210" y="1527032"/>
                  <a:ext cx="2620276" cy="4634267"/>
                  <a:chOff x="-3023090" y="1135984"/>
                  <a:chExt cx="2894616" cy="5119470"/>
                </a:xfrm>
              </p:grpSpPr>
              <p:pic>
                <p:nvPicPr>
                  <p:cNvPr id="7" name="Picture 6" descr="Mozilla Firefox-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089" y="1135984"/>
                    <a:ext cx="2894615" cy="2132874"/>
                  </a:xfrm>
                  <a:prstGeom prst="rect">
                    <a:avLst/>
                  </a:prstGeom>
                </p:spPr>
              </p:pic>
              <p:pic>
                <p:nvPicPr>
                  <p:cNvPr id="8" name="Picture 7" descr="Mozilla Firefox-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089" y="2517468"/>
                    <a:ext cx="2894615" cy="2132874"/>
                  </a:xfrm>
                  <a:prstGeom prst="rect">
                    <a:avLst/>
                  </a:prstGeom>
                </p:spPr>
              </p:pic>
              <p:pic>
                <p:nvPicPr>
                  <p:cNvPr id="9" name="Picture 8" descr="Mozilla Firefox-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090" y="4122580"/>
                    <a:ext cx="2894615" cy="2132874"/>
                  </a:xfrm>
                  <a:prstGeom prst="rect">
                    <a:avLst/>
                  </a:prstGeom>
                </p:spPr>
              </p:pic>
            </p:grpSp>
            <p:grpSp>
              <p:nvGrpSpPr>
                <p:cNvPr id="11" name="Group 25"/>
                <p:cNvGrpSpPr/>
                <p:nvPr/>
              </p:nvGrpSpPr>
              <p:grpSpPr>
                <a:xfrm>
                  <a:off x="1652517" y="2255909"/>
                  <a:ext cx="2419637" cy="1515902"/>
                  <a:chOff x="6170583" y="2333009"/>
                  <a:chExt cx="2672970" cy="1674615"/>
                </a:xfrm>
              </p:grpSpPr>
              <p:grpSp>
                <p:nvGrpSpPr>
                  <p:cNvPr id="12" name="Group 11"/>
                  <p:cNvGrpSpPr/>
                  <p:nvPr/>
                </p:nvGrpSpPr>
                <p:grpSpPr>
                  <a:xfrm>
                    <a:off x="6258114" y="2802909"/>
                    <a:ext cx="2585439" cy="1204715"/>
                    <a:chOff x="3916961" y="2510809"/>
                    <a:chExt cx="3304760" cy="1204715"/>
                  </a:xfrm>
                </p:grpSpPr>
                <p:pic>
                  <p:nvPicPr>
                    <p:cNvPr id="14" name="Picture 13" descr="s_2_read1.fastq FastQC Report - Mozilla Firefox-1.jpg"/>
                    <p:cNvPicPr>
                      <a:picLocks noChangeAspect="1"/>
                    </p:cNvPicPr>
                    <p:nvPr/>
                  </p:nvPicPr>
                  <p:blipFill>
                    <a:blip r:embed="rId5"/>
                    <a:srcRect r="22009" b="27183"/>
                    <a:stretch>
                      <a:fillRect/>
                    </a:stretch>
                  </p:blipFill>
                  <p:spPr>
                    <a:xfrm>
                      <a:off x="3916961" y="2523509"/>
                      <a:ext cx="754661" cy="1087082"/>
                    </a:xfrm>
                    <a:prstGeom prst="rect">
                      <a:avLst/>
                    </a:prstGeom>
                  </p:spPr>
                </p:pic>
                <p:pic>
                  <p:nvPicPr>
                    <p:cNvPr id="15" name="Picture 14" descr="s_2_read1.fastq FastQC Report - Mozilla Firefox.jpg"/>
                    <p:cNvPicPr>
                      <a:picLocks noChangeAspect="1"/>
                    </p:cNvPicPr>
                    <p:nvPr/>
                  </p:nvPicPr>
                  <p:blipFill>
                    <a:blip r:embed="rId6"/>
                    <a:stretch>
                      <a:fillRect/>
                    </a:stretch>
                  </p:blipFill>
                  <p:spPr>
                    <a:xfrm>
                      <a:off x="4668683" y="2510809"/>
                      <a:ext cx="2553038" cy="1204715"/>
                    </a:xfrm>
                    <a:prstGeom prst="rect">
                      <a:avLst/>
                    </a:prstGeom>
                  </p:spPr>
                </p:pic>
              </p:grpSp>
              <p:sp>
                <p:nvSpPr>
                  <p:cNvPr id="13" name="TextBox 12"/>
                  <p:cNvSpPr txBox="1"/>
                  <p:nvPr/>
                </p:nvSpPr>
                <p:spPr>
                  <a:xfrm>
                    <a:off x="6170583" y="2333009"/>
                    <a:ext cx="2514600" cy="369332"/>
                  </a:xfrm>
                  <a:prstGeom prst="rect">
                    <a:avLst/>
                  </a:prstGeom>
                  <a:noFill/>
                </p:spPr>
                <p:txBody>
                  <a:bodyPr wrap="square" rtlCol="0">
                    <a:spAutoFit/>
                  </a:bodyPr>
                  <a:lstStyle/>
                  <a:p>
                    <a:r>
                      <a:rPr lang="en-US" dirty="0" smtClean="0"/>
                      <a:t>Sequence statistics</a:t>
                    </a:r>
                    <a:endParaRPr lang="en-US" dirty="0"/>
                  </a:p>
                </p:txBody>
              </p:sp>
            </p:grpSp>
            <p:grpSp>
              <p:nvGrpSpPr>
                <p:cNvPr id="16" name="Group 23"/>
                <p:cNvGrpSpPr/>
                <p:nvPr/>
              </p:nvGrpSpPr>
              <p:grpSpPr>
                <a:xfrm>
                  <a:off x="1657168" y="4098952"/>
                  <a:ext cx="2426246" cy="1670745"/>
                  <a:chOff x="6188682" y="3439200"/>
                  <a:chExt cx="2680271" cy="1845670"/>
                </a:xfrm>
              </p:grpSpPr>
              <p:pic>
                <p:nvPicPr>
                  <p:cNvPr id="17" name="Picture 16"/>
                  <p:cNvPicPr>
                    <a:picLocks noChangeAspect="1"/>
                  </p:cNvPicPr>
                  <p:nvPr/>
                </p:nvPicPr>
                <p:blipFill>
                  <a:blip r:embed="rId7"/>
                  <a:stretch>
                    <a:fillRect/>
                  </a:stretch>
                </p:blipFill>
                <p:spPr>
                  <a:xfrm>
                    <a:off x="6283514" y="3828161"/>
                    <a:ext cx="2585439" cy="1456709"/>
                  </a:xfrm>
                  <a:prstGeom prst="rect">
                    <a:avLst/>
                  </a:prstGeom>
                </p:spPr>
              </p:pic>
              <p:sp>
                <p:nvSpPr>
                  <p:cNvPr id="18" name="TextBox 17"/>
                  <p:cNvSpPr txBox="1"/>
                  <p:nvPr/>
                </p:nvSpPr>
                <p:spPr>
                  <a:xfrm>
                    <a:off x="6188682" y="3439200"/>
                    <a:ext cx="1853918" cy="369332"/>
                  </a:xfrm>
                  <a:prstGeom prst="rect">
                    <a:avLst/>
                  </a:prstGeom>
                  <a:noFill/>
                </p:spPr>
                <p:txBody>
                  <a:bodyPr wrap="none" rtlCol="0">
                    <a:spAutoFit/>
                  </a:bodyPr>
                  <a:lstStyle/>
                  <a:p>
                    <a:r>
                      <a:rPr lang="en-US" dirty="0" smtClean="0"/>
                      <a:t>Data Visualization</a:t>
                    </a:r>
                    <a:endParaRPr lang="en-US" dirty="0"/>
                  </a:p>
                </p:txBody>
              </p:sp>
            </p:grpSp>
            <p:sp>
              <p:nvSpPr>
                <p:cNvPr id="19" name="TextBox 18"/>
                <p:cNvSpPr txBox="1"/>
                <p:nvPr/>
              </p:nvSpPr>
              <p:spPr>
                <a:xfrm>
                  <a:off x="7404815" y="5364544"/>
                  <a:ext cx="1464745" cy="369332"/>
                </a:xfrm>
                <a:prstGeom prst="rect">
                  <a:avLst/>
                </a:prstGeom>
                <a:noFill/>
              </p:spPr>
              <p:txBody>
                <a:bodyPr wrap="square" rtlCol="0">
                  <a:spAutoFit/>
                </a:bodyPr>
                <a:lstStyle/>
                <a:p>
                  <a:r>
                    <a:rPr lang="en-US" dirty="0" smtClean="0"/>
                    <a:t>Download</a:t>
                  </a:r>
                  <a:endParaRPr lang="en-US" dirty="0"/>
                </a:p>
              </p:txBody>
            </p:sp>
            <p:sp>
              <p:nvSpPr>
                <p:cNvPr id="20" name="TextBox 19"/>
                <p:cNvSpPr txBox="1"/>
                <p:nvPr/>
              </p:nvSpPr>
              <p:spPr>
                <a:xfrm>
                  <a:off x="7404815" y="1527032"/>
                  <a:ext cx="1143855" cy="923330"/>
                </a:xfrm>
                <a:prstGeom prst="rect">
                  <a:avLst/>
                </a:prstGeom>
                <a:noFill/>
              </p:spPr>
              <p:txBody>
                <a:bodyPr wrap="square" rtlCol="0">
                  <a:spAutoFit/>
                </a:bodyPr>
                <a:lstStyle/>
                <a:p>
                  <a:r>
                    <a:rPr lang="en-US" dirty="0" smtClean="0"/>
                    <a:t>Run check </a:t>
                  </a:r>
                </a:p>
                <a:p>
                  <a:r>
                    <a:rPr lang="en-US" dirty="0" smtClean="0"/>
                    <a:t>points</a:t>
                  </a:r>
                  <a:endParaRPr lang="en-US" dirty="0"/>
                </a:p>
              </p:txBody>
            </p:sp>
            <p:cxnSp>
              <p:nvCxnSpPr>
                <p:cNvPr id="22" name="Straight Connector 21"/>
                <p:cNvCxnSpPr>
                  <a:stCxn id="20" idx="1"/>
                </p:cNvCxnSpPr>
                <p:nvPr/>
              </p:nvCxnSpPr>
              <p:spPr>
                <a:xfrm flipH="1">
                  <a:off x="5249473" y="1988697"/>
                  <a:ext cx="2155342" cy="1291467"/>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1" idx="1"/>
                </p:cNvCxnSpPr>
                <p:nvPr/>
              </p:nvCxnSpPr>
              <p:spPr>
                <a:xfrm flipH="1">
                  <a:off x="5249473" y="2913314"/>
                  <a:ext cx="2155342" cy="1036386"/>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963917" y="2454818"/>
                  <a:ext cx="1598884" cy="256803"/>
                </a:xfrm>
                <a:prstGeom prst="line">
                  <a:avLst/>
                </a:prstGeom>
                <a:ln>
                  <a:solidFill>
                    <a:srgbClr val="000000"/>
                  </a:solidFill>
                  <a:tailEnd type="ova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735318" y="4359818"/>
                  <a:ext cx="1264599" cy="1432069"/>
                </a:xfrm>
                <a:prstGeom prst="line">
                  <a:avLst/>
                </a:prstGeom>
                <a:ln>
                  <a:solidFill>
                    <a:srgbClr val="000000"/>
                  </a:solidFill>
                  <a:tailEnd type="oval"/>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8">
                  <a:clrChange>
                    <a:clrFrom>
                      <a:srgbClr val="FFFEFF"/>
                    </a:clrFrom>
                    <a:clrTo>
                      <a:srgbClr val="FFFEFF">
                        <a:alpha val="0"/>
                      </a:srgbClr>
                    </a:clrTo>
                  </a:clrChange>
                </a:blip>
                <a:srcRect t="28472"/>
                <a:stretch>
                  <a:fillRect/>
                </a:stretch>
              </p:blipFill>
              <p:spPr>
                <a:xfrm>
                  <a:off x="6225074" y="5656644"/>
                  <a:ext cx="1980747" cy="868979"/>
                </a:xfrm>
                <a:prstGeom prst="rect">
                  <a:avLst/>
                </a:prstGeom>
              </p:spPr>
            </p:pic>
            <p:sp>
              <p:nvSpPr>
                <p:cNvPr id="45" name="TextBox 44"/>
                <p:cNvSpPr txBox="1"/>
                <p:nvPr/>
              </p:nvSpPr>
              <p:spPr>
                <a:xfrm>
                  <a:off x="7404815" y="3431798"/>
                  <a:ext cx="1430984" cy="646331"/>
                </a:xfrm>
                <a:prstGeom prst="rect">
                  <a:avLst/>
                </a:prstGeom>
                <a:noFill/>
              </p:spPr>
              <p:txBody>
                <a:bodyPr wrap="square" rtlCol="0">
                  <a:spAutoFit/>
                </a:bodyPr>
                <a:lstStyle/>
                <a:p>
                  <a:r>
                    <a:rPr lang="en-US" dirty="0" smtClean="0"/>
                    <a:t>Summary plots</a:t>
                  </a:r>
                  <a:endParaRPr lang="en-US" dirty="0"/>
                </a:p>
              </p:txBody>
            </p:sp>
            <p:cxnSp>
              <p:nvCxnSpPr>
                <p:cNvPr id="46" name="Straight Connector 45"/>
                <p:cNvCxnSpPr>
                  <a:stCxn id="45" idx="1"/>
                </p:cNvCxnSpPr>
                <p:nvPr/>
              </p:nvCxnSpPr>
              <p:spPr>
                <a:xfrm flipH="1">
                  <a:off x="5249473" y="3754964"/>
                  <a:ext cx="2155342" cy="953349"/>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grpSp>
        </p:grpSp>
      </p:grpSp>
      <p:grpSp>
        <p:nvGrpSpPr>
          <p:cNvPr id="58" name="Group 57"/>
          <p:cNvGrpSpPr/>
          <p:nvPr/>
        </p:nvGrpSpPr>
        <p:grpSpPr>
          <a:xfrm>
            <a:off x="575997" y="1487662"/>
            <a:ext cx="3619497" cy="485140"/>
            <a:chOff x="711696" y="3416300"/>
            <a:chExt cx="3619497" cy="485140"/>
          </a:xfrm>
        </p:grpSpPr>
        <p:sp>
          <p:nvSpPr>
            <p:cNvPr id="59" name="AutoShape 6"/>
            <p:cNvSpPr>
              <a:spLocks/>
            </p:cNvSpPr>
            <p:nvPr/>
          </p:nvSpPr>
          <p:spPr bwMode="auto">
            <a:xfrm>
              <a:off x="711696" y="3416300"/>
              <a:ext cx="1206499" cy="485140"/>
            </a:xfrm>
            <a:prstGeom prst="roundRect">
              <a:avLst>
                <a:gd name="adj" fmla="val 23822"/>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700" dirty="0" err="1">
                  <a:solidFill>
                    <a:srgbClr val="FFFFFF"/>
                  </a:solidFill>
                  <a:ea typeface="ＭＳ Ｐゴシック" charset="0"/>
                  <a:cs typeface="Gill Sans Light" charset="0"/>
                </a:rPr>
                <a:t>t</a:t>
              </a:r>
              <a:r>
                <a:rPr lang="en-US" sz="1700" dirty="0" err="1" smtClean="0">
                  <a:solidFill>
                    <a:srgbClr val="FFFFFF"/>
                  </a:solidFill>
                  <a:ea typeface="ＭＳ Ｐゴシック" charset="0"/>
                  <a:cs typeface="Gill Sans Light" charset="0"/>
                </a:rPr>
                <a:t>rigger.sh</a:t>
              </a:r>
              <a:endParaRPr lang="en-US" sz="1700" dirty="0">
                <a:solidFill>
                  <a:srgbClr val="FFFFFF"/>
                </a:solidFill>
                <a:ea typeface="ＭＳ Ｐゴシック" charset="0"/>
                <a:cs typeface="Gill Sans Light" charset="0"/>
              </a:endParaRPr>
            </a:p>
          </p:txBody>
        </p:sp>
        <p:sp>
          <p:nvSpPr>
            <p:cNvPr id="60" name="AutoShape 6"/>
            <p:cNvSpPr>
              <a:spLocks/>
            </p:cNvSpPr>
            <p:nvPr/>
          </p:nvSpPr>
          <p:spPr bwMode="auto">
            <a:xfrm>
              <a:off x="1918195" y="3416300"/>
              <a:ext cx="1206499" cy="485140"/>
            </a:xfrm>
            <a:prstGeom prst="roundRect">
              <a:avLst>
                <a:gd name="adj" fmla="val 25318"/>
              </a:avLst>
            </a:prstGeom>
            <a:solidFill>
              <a:srgbClr val="CC9933"/>
            </a:solid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sp>
          <p:nvSpPr>
            <p:cNvPr id="61" name="AutoShape 6"/>
            <p:cNvSpPr>
              <a:spLocks/>
            </p:cNvSpPr>
            <p:nvPr/>
          </p:nvSpPr>
          <p:spPr bwMode="auto">
            <a:xfrm>
              <a:off x="3124694" y="3416300"/>
              <a:ext cx="1206499" cy="485140"/>
            </a:xfrm>
            <a:prstGeom prst="roundRect">
              <a:avLst>
                <a:gd name="adj" fmla="val 25318"/>
              </a:avLst>
            </a:prstGeom>
            <a:solidFill>
              <a:srgbClr val="C40331"/>
            </a:solidFill>
            <a:ln>
              <a:noFill/>
            </a:ln>
          </p:spPr>
          <p:txBody>
            <a:bodyPr lIns="0" tIns="0" rIns="0" bIns="0" anchor="ctr"/>
            <a:lstStyle/>
            <a:p>
              <a:pPr algn="ctr"/>
              <a:r>
                <a:rPr lang="en-US" sz="1700" dirty="0" smtClean="0">
                  <a:solidFill>
                    <a:srgbClr val="FFFFFF"/>
                  </a:solidFill>
                  <a:ea typeface="ＭＳ Ｐゴシック" charset="0"/>
                  <a:cs typeface="Gill Sans Light" charset="0"/>
                </a:rPr>
                <a:t>html</a:t>
              </a:r>
              <a:endParaRPr lang="en-US" sz="1700" dirty="0">
                <a:solidFill>
                  <a:srgbClr val="FFFFFF"/>
                </a:solidFill>
                <a:ea typeface="ＭＳ Ｐゴシック" charset="0"/>
                <a:cs typeface="Gill Sans Light" charset="0"/>
              </a:endParaRPr>
            </a:p>
          </p:txBody>
        </p:sp>
      </p:grpSp>
    </p:spTree>
    <p:extLst>
      <p:ext uri="{BB962C8B-B14F-4D97-AF65-F5344CB8AC3E}">
        <p14:creationId xmlns:p14="http://schemas.microsoft.com/office/powerpoint/2010/main" val="2647710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Rectangle 1"/>
          <p:cNvSpPr>
            <a:spLocks noChangeArrowheads="1"/>
          </p:cNvSpPr>
          <p:nvPr>
            <p:ph type="title"/>
          </p:nvPr>
        </p:nvSpPr>
        <p:spPr>
          <a:ln/>
        </p:spPr>
        <p:txBody>
          <a:bodyPr/>
          <a:lstStyle/>
          <a:p>
            <a:r>
              <a:rPr lang="en-US"/>
              <a:t>NGSANE does</a:t>
            </a:r>
          </a:p>
        </p:txBody>
      </p:sp>
      <p:sp>
        <p:nvSpPr>
          <p:cNvPr id="32770" name="Rectangle 2"/>
          <p:cNvSpPr>
            <a:spLocks noChangeArrowheads="1"/>
          </p:cNvSpPr>
          <p:nvPr>
            <p:ph type="body" idx="1"/>
          </p:nvPr>
        </p:nvSpPr>
        <p:spPr>
          <a:xfrm>
            <a:off x="250031" y="924124"/>
            <a:ext cx="8643938" cy="5473898"/>
          </a:xfrm>
          <a:ln/>
        </p:spPr>
        <p:txBody>
          <a:bodyPr/>
          <a:lstStyle/>
          <a:p>
            <a:pPr marL="285750" indent="-285750">
              <a:lnSpc>
                <a:spcPct val="110000"/>
              </a:lnSpc>
              <a:buFont typeface="Arial"/>
              <a:buChar char="•"/>
            </a:pPr>
            <a:r>
              <a:rPr lang="en-US" sz="1500" b="1" dirty="0">
                <a:cs typeface="Gill Sans" charset="0"/>
                <a:sym typeface="Gill Sans" charset="0"/>
              </a:rPr>
              <a:t>provide production informatics</a:t>
            </a:r>
            <a:r>
              <a:rPr lang="en-US" sz="1500" b="1" dirty="0"/>
              <a:t> </a:t>
            </a:r>
            <a:r>
              <a:rPr lang="en-US" sz="1500" dirty="0"/>
              <a:t>for NGS experiments (defined as data processing required to convert raw </a:t>
            </a:r>
            <a:r>
              <a:rPr lang="en-US" sz="1500" dirty="0" err="1"/>
              <a:t>fastq</a:t>
            </a:r>
            <a:r>
              <a:rPr lang="en-US" sz="1500" dirty="0"/>
              <a:t> data into aligned reads or calls on differential gene expression </a:t>
            </a:r>
            <a:r>
              <a:rPr lang="en-US" sz="1500" dirty="0" err="1"/>
              <a:t>etc</a:t>
            </a:r>
            <a:r>
              <a:rPr lang="en-US" sz="1500" dirty="0"/>
              <a:t> </a:t>
            </a:r>
            <a:r>
              <a:rPr lang="en-US" sz="1500" dirty="0" err="1"/>
              <a:t>pp</a:t>
            </a:r>
            <a:r>
              <a:rPr lang="en-US" sz="1500" dirty="0"/>
              <a:t>)</a:t>
            </a:r>
          </a:p>
          <a:p>
            <a:pPr marL="285750" indent="-285750">
              <a:lnSpc>
                <a:spcPct val="110000"/>
              </a:lnSpc>
              <a:buFont typeface="Arial"/>
              <a:buChar char="•"/>
            </a:pPr>
            <a:r>
              <a:rPr lang="en-US" sz="1500" b="1" dirty="0">
                <a:cs typeface="Gill Sans" charset="0"/>
                <a:sym typeface="Gill Sans" charset="0"/>
              </a:rPr>
              <a:t>enhance productivity</a:t>
            </a:r>
            <a:r>
              <a:rPr lang="en-US" sz="1500" b="1" dirty="0"/>
              <a:t> </a:t>
            </a:r>
            <a:r>
              <a:rPr lang="en-US" sz="1500" dirty="0"/>
              <a:t>by reducing overhead of set-up and scripting for new projects</a:t>
            </a:r>
          </a:p>
          <a:p>
            <a:pPr marL="285750" indent="-285750">
              <a:lnSpc>
                <a:spcPct val="110000"/>
              </a:lnSpc>
              <a:buFont typeface="Arial"/>
              <a:buChar char="•"/>
            </a:pPr>
            <a:r>
              <a:rPr lang="en-US" sz="1500" b="1" dirty="0">
                <a:cs typeface="Gill Sans" charset="0"/>
                <a:sym typeface="Gill Sans" charset="0"/>
              </a:rPr>
              <a:t>enable efficient use of cluster resources</a:t>
            </a:r>
            <a:r>
              <a:rPr lang="en-US" sz="1500" b="1" dirty="0"/>
              <a:t> </a:t>
            </a:r>
            <a:r>
              <a:rPr lang="en-US" sz="1500" dirty="0"/>
              <a:t>by separating the data from the programs operating on them </a:t>
            </a:r>
          </a:p>
          <a:p>
            <a:pPr marL="285750" indent="-285750">
              <a:lnSpc>
                <a:spcPct val="110000"/>
              </a:lnSpc>
              <a:buFont typeface="Arial"/>
              <a:buChar char="•"/>
            </a:pPr>
            <a:r>
              <a:rPr lang="en-US" sz="1500" b="1" dirty="0">
                <a:cs typeface="Gill Sans" charset="0"/>
                <a:sym typeface="Gill Sans" charset="0"/>
              </a:rPr>
              <a:t>promote experimental reproducibility</a:t>
            </a:r>
            <a:r>
              <a:rPr lang="en-US" sz="1500" b="1" dirty="0"/>
              <a:t> </a:t>
            </a:r>
            <a:r>
              <a:rPr lang="en-US" sz="1500" dirty="0"/>
              <a:t>by documenting workflow and programs (version) used to process the raw </a:t>
            </a:r>
            <a:r>
              <a:rPr lang="en-US" sz="1500" dirty="0" smtClean="0"/>
              <a:t>data</a:t>
            </a:r>
          </a:p>
          <a:p>
            <a:pPr marL="285750" indent="-285750">
              <a:lnSpc>
                <a:spcPct val="110000"/>
              </a:lnSpc>
              <a:buFont typeface="Arial"/>
              <a:buChar char="•"/>
            </a:pPr>
            <a:r>
              <a:rPr lang="en-US" sz="1500" b="1" dirty="0" smtClean="0">
                <a:cs typeface="Gill Sans" charset="0"/>
                <a:sym typeface="Gill Sans" charset="0"/>
              </a:rPr>
              <a:t>provide </a:t>
            </a:r>
            <a:r>
              <a:rPr lang="en-US" sz="1500" b="1" dirty="0">
                <a:cs typeface="Gill Sans" charset="0"/>
                <a:sym typeface="Gill Sans" charset="0"/>
              </a:rPr>
              <a:t>a unified framework</a:t>
            </a:r>
            <a:r>
              <a:rPr lang="en-US" sz="1500" b="1" dirty="0"/>
              <a:t> </a:t>
            </a:r>
            <a:r>
              <a:rPr lang="en-US" sz="1500" dirty="0"/>
              <a:t>(e.g. common folder structure ) for processing of raw data obtained from different experimental protocols. This helps lab members familiar with the framework to understand their colleagues work, which can be crucial when somebody is not available or has move on to new challenges outside </a:t>
            </a:r>
            <a:r>
              <a:rPr lang="en-US" sz="1500" dirty="0" err="1"/>
              <a:t>Garvan</a:t>
            </a:r>
            <a:r>
              <a:rPr lang="en-US" sz="1500" dirty="0"/>
              <a:t>.</a:t>
            </a:r>
          </a:p>
          <a:p>
            <a:pPr marL="285750" indent="-285750">
              <a:lnSpc>
                <a:spcPct val="110000"/>
              </a:lnSpc>
              <a:buFont typeface="Arial"/>
              <a:buChar char="•"/>
            </a:pPr>
            <a:r>
              <a:rPr lang="en-US" sz="1500" b="1" dirty="0">
                <a:cs typeface="Gill Sans" charset="0"/>
                <a:sym typeface="Gill Sans" charset="0"/>
              </a:rPr>
              <a:t>provides distributed data processing</a:t>
            </a:r>
            <a:r>
              <a:rPr lang="en-US" sz="1500" b="1" dirty="0"/>
              <a:t> </a:t>
            </a:r>
            <a:r>
              <a:rPr lang="en-US" sz="1500" dirty="0"/>
              <a:t>thus allowing us to do the interesting analysis earlier (HPC cluster is required)</a:t>
            </a:r>
          </a:p>
          <a:p>
            <a:pPr marL="285750" indent="-285750">
              <a:lnSpc>
                <a:spcPct val="110000"/>
              </a:lnSpc>
              <a:buFont typeface="Arial"/>
              <a:buChar char="•"/>
            </a:pPr>
            <a:r>
              <a:rPr lang="en-US" sz="1500" b="1" dirty="0">
                <a:cs typeface="Gill Sans" charset="0"/>
                <a:sym typeface="Gill Sans" charset="0"/>
              </a:rPr>
              <a:t>generates a high level summary</a:t>
            </a:r>
            <a:r>
              <a:rPr lang="en-US" sz="1500" b="1" dirty="0"/>
              <a:t> </a:t>
            </a:r>
            <a:r>
              <a:rPr lang="en-US" sz="1500" dirty="0"/>
              <a:t>html file to enable informed decisions about the experimental success</a:t>
            </a:r>
          </a:p>
          <a:p>
            <a:pPr marL="285750" indent="-285750">
              <a:lnSpc>
                <a:spcPct val="110000"/>
              </a:lnSpc>
              <a:buFont typeface="Arial"/>
              <a:buChar char="•"/>
            </a:pPr>
            <a:r>
              <a:rPr lang="en-US" sz="1500" b="1" dirty="0">
                <a:cs typeface="Gill Sans" charset="0"/>
                <a:sym typeface="Gill Sans" charset="0"/>
              </a:rPr>
              <a:t>provide an access point</a:t>
            </a:r>
            <a:r>
              <a:rPr lang="en-US" sz="1500" b="1" dirty="0"/>
              <a:t> </a:t>
            </a:r>
            <a:r>
              <a:rPr lang="en-US" sz="1500" dirty="0"/>
              <a:t>for new lab bioinformatics members/collaborators</a:t>
            </a:r>
          </a:p>
        </p:txBody>
      </p:sp>
    </p:spTree>
    <p:extLst>
      <p:ext uri="{BB962C8B-B14F-4D97-AF65-F5344CB8AC3E}">
        <p14:creationId xmlns:p14="http://schemas.microsoft.com/office/powerpoint/2010/main" val="3320280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770">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2770">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2770">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2770">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2770">
                                            <p:txEl>
                                              <p:pRg st="4" end="4"/>
                                            </p:txEl>
                                          </p:spTgt>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2770">
                                            <p:txEl>
                                              <p:pRg st="5" end="5"/>
                                            </p:txEl>
                                          </p:spTgt>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2770">
                                            <p:txEl>
                                              <p:pRg st="6" end="6"/>
                                            </p:txEl>
                                          </p:spTgt>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327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autoUpdateAnimBg="0" advAuto="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1"/>
          <p:cNvSpPr>
            <a:spLocks noChangeArrowheads="1"/>
          </p:cNvSpPr>
          <p:nvPr>
            <p:ph type="title"/>
          </p:nvPr>
        </p:nvSpPr>
        <p:spPr>
          <a:ln/>
        </p:spPr>
        <p:txBody>
          <a:bodyPr/>
          <a:lstStyle/>
          <a:p>
            <a:r>
              <a:rPr lang="en-US"/>
              <a:t>NGSANE does </a:t>
            </a:r>
            <a:r>
              <a:rPr lang="en-US" i="1" u="sng"/>
              <a:t>NOT</a:t>
            </a:r>
          </a:p>
        </p:txBody>
      </p:sp>
      <p:sp>
        <p:nvSpPr>
          <p:cNvPr id="33794" name="Rectangle 2"/>
          <p:cNvSpPr>
            <a:spLocks noChangeArrowheads="1"/>
          </p:cNvSpPr>
          <p:nvPr>
            <p:ph type="body" idx="1"/>
          </p:nvPr>
        </p:nvSpPr>
        <p:spPr>
          <a:xfrm>
            <a:off x="250031" y="1127125"/>
            <a:ext cx="8643938" cy="5295305"/>
          </a:xfrm>
          <a:ln/>
        </p:spPr>
        <p:txBody>
          <a:bodyPr/>
          <a:lstStyle/>
          <a:p>
            <a:pPr marL="342900" indent="-342900">
              <a:lnSpc>
                <a:spcPct val="190000"/>
              </a:lnSpc>
              <a:buFont typeface="Arial"/>
              <a:buChar char="•"/>
            </a:pPr>
            <a:r>
              <a:rPr lang="en-US" sz="2000" dirty="0"/>
              <a:t>does not </a:t>
            </a:r>
            <a:r>
              <a:rPr lang="en-US" sz="2000" b="1" dirty="0">
                <a:cs typeface="Gill Sans" charset="0"/>
                <a:sym typeface="Gill Sans" charset="0"/>
              </a:rPr>
              <a:t>expose any kind of data</a:t>
            </a:r>
            <a:r>
              <a:rPr lang="en-US" sz="2000" b="1" dirty="0"/>
              <a:t> </a:t>
            </a:r>
            <a:r>
              <a:rPr lang="en-US" sz="2000" dirty="0"/>
              <a:t>(raw or processed) to other labs or the </a:t>
            </a:r>
            <a:r>
              <a:rPr lang="en-US" sz="2000" dirty="0" smtClean="0"/>
              <a:t>public</a:t>
            </a:r>
          </a:p>
          <a:p>
            <a:pPr marL="342900" indent="-342900">
              <a:lnSpc>
                <a:spcPct val="190000"/>
              </a:lnSpc>
              <a:buFont typeface="Arial"/>
              <a:buChar char="•"/>
            </a:pPr>
            <a:r>
              <a:rPr lang="en-US" sz="2000" dirty="0"/>
              <a:t>d</a:t>
            </a:r>
            <a:r>
              <a:rPr lang="en-US" sz="2000" dirty="0" smtClean="0"/>
              <a:t>oes not </a:t>
            </a:r>
            <a:r>
              <a:rPr lang="en-US" sz="2000" b="1" dirty="0" smtClean="0"/>
              <a:t>slow down software incorporation </a:t>
            </a:r>
            <a:r>
              <a:rPr lang="en-US" sz="2000" dirty="0" smtClean="0"/>
              <a:t>(needing GUI parameter definitions, customized wrappers, language-specific overhead) </a:t>
            </a:r>
          </a:p>
          <a:p>
            <a:pPr marL="342900" indent="-342900">
              <a:lnSpc>
                <a:spcPct val="190000"/>
              </a:lnSpc>
              <a:buFont typeface="Arial"/>
              <a:buChar char="•"/>
            </a:pPr>
            <a:r>
              <a:rPr lang="en-US" sz="2000" dirty="0" smtClean="0"/>
              <a:t>does </a:t>
            </a:r>
            <a:r>
              <a:rPr lang="en-US" sz="2000" dirty="0"/>
              <a:t>not </a:t>
            </a:r>
            <a:r>
              <a:rPr lang="en-US" sz="2000" b="1" dirty="0" smtClean="0"/>
              <a:t>automatically </a:t>
            </a:r>
            <a:r>
              <a:rPr lang="en-US" sz="2000" b="1" dirty="0" smtClean="0">
                <a:cs typeface="Gill Sans" charset="0"/>
                <a:sym typeface="Gill Sans" charset="0"/>
              </a:rPr>
              <a:t>analyze </a:t>
            </a:r>
            <a:r>
              <a:rPr lang="en-US" sz="2000" b="1" dirty="0">
                <a:cs typeface="Gill Sans" charset="0"/>
                <a:sym typeface="Gill Sans" charset="0"/>
              </a:rPr>
              <a:t>data</a:t>
            </a:r>
            <a:r>
              <a:rPr lang="en-US" sz="2000" b="1" dirty="0"/>
              <a:t> </a:t>
            </a:r>
            <a:r>
              <a:rPr lang="en-US" sz="2000" dirty="0"/>
              <a:t>with respect to a specific research question </a:t>
            </a:r>
            <a:endParaRPr lang="en-US" sz="2000" dirty="0" smtClean="0"/>
          </a:p>
          <a:p>
            <a:pPr marL="342900" indent="-342900">
              <a:lnSpc>
                <a:spcPct val="190000"/>
              </a:lnSpc>
              <a:buFont typeface="Arial"/>
              <a:buChar char="•"/>
            </a:pPr>
            <a:r>
              <a:rPr lang="en-US" sz="2000" dirty="0" smtClean="0"/>
              <a:t>does </a:t>
            </a:r>
            <a:r>
              <a:rPr lang="en-US" sz="2000" dirty="0"/>
              <a:t>not </a:t>
            </a:r>
            <a:r>
              <a:rPr lang="en-US" sz="2000" b="1" dirty="0">
                <a:cs typeface="Gill Sans" charset="0"/>
                <a:sym typeface="Gill Sans" charset="0"/>
              </a:rPr>
              <a:t>take the responsibility</a:t>
            </a:r>
            <a:r>
              <a:rPr lang="en-US" sz="2000" dirty="0"/>
              <a:t> from you of you knowing what you are doing and what the results mean</a:t>
            </a:r>
          </a:p>
        </p:txBody>
      </p:sp>
    </p:spTree>
    <p:extLst>
      <p:ext uri="{BB962C8B-B14F-4D97-AF65-F5344CB8AC3E}">
        <p14:creationId xmlns:p14="http://schemas.microsoft.com/office/powerpoint/2010/main" val="2603873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79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3794">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3794">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37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bldLvl="5"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ph type="title"/>
          </p:nvPr>
        </p:nvSpPr>
        <p:spPr>
          <a:ln/>
        </p:spPr>
        <p:txBody>
          <a:bodyPr/>
          <a:lstStyle/>
          <a:p>
            <a:r>
              <a:rPr lang="en-US"/>
              <a:t>NGSANE is Meant to</a:t>
            </a:r>
          </a:p>
        </p:txBody>
      </p:sp>
      <p:sp>
        <p:nvSpPr>
          <p:cNvPr id="34818" name="Rectangle 2"/>
          <p:cNvSpPr>
            <a:spLocks noChangeArrowheads="1"/>
          </p:cNvSpPr>
          <p:nvPr>
            <p:ph type="body" idx="1"/>
          </p:nvPr>
        </p:nvSpPr>
        <p:spPr>
          <a:xfrm>
            <a:off x="250031" y="963017"/>
            <a:ext cx="8643938" cy="5295305"/>
          </a:xfrm>
          <a:ln/>
        </p:spPr>
        <p:txBody>
          <a:bodyPr/>
          <a:lstStyle/>
          <a:p>
            <a:pPr marL="285750" indent="-285750">
              <a:lnSpc>
                <a:spcPct val="140000"/>
              </a:lnSpc>
              <a:buFont typeface="Arial"/>
              <a:buChar char="•"/>
            </a:pPr>
            <a:r>
              <a:rPr lang="en-US" sz="1700" dirty="0" smtClean="0"/>
              <a:t>Be </a:t>
            </a:r>
            <a:r>
              <a:rPr lang="en-US" sz="1700" b="1" dirty="0" smtClean="0"/>
              <a:t>by </a:t>
            </a:r>
            <a:r>
              <a:rPr lang="en-US" sz="1700" b="1" dirty="0" err="1" smtClean="0"/>
              <a:t>bioinformaticians</a:t>
            </a:r>
            <a:r>
              <a:rPr lang="en-US" sz="1700" b="1" dirty="0" smtClean="0"/>
              <a:t> for </a:t>
            </a:r>
            <a:r>
              <a:rPr lang="en-US" sz="1700" b="1" dirty="0" err="1" smtClean="0"/>
              <a:t>bioinformaticians</a:t>
            </a:r>
            <a:r>
              <a:rPr lang="en-US" sz="1700" b="1" dirty="0" smtClean="0"/>
              <a:t> </a:t>
            </a:r>
          </a:p>
          <a:p>
            <a:pPr marL="285750" indent="-285750">
              <a:lnSpc>
                <a:spcPct val="140000"/>
              </a:lnSpc>
              <a:buFont typeface="Arial"/>
              <a:buChar char="•"/>
            </a:pPr>
            <a:r>
              <a:rPr lang="en-US" sz="1700" dirty="0" smtClean="0"/>
              <a:t>Be </a:t>
            </a:r>
            <a:r>
              <a:rPr lang="en-US" sz="1700" dirty="0"/>
              <a:t>a </a:t>
            </a:r>
            <a:r>
              <a:rPr lang="en-US" sz="1700" b="1" dirty="0">
                <a:cs typeface="Gill Sans" charset="0"/>
                <a:sym typeface="Gill Sans" charset="0"/>
              </a:rPr>
              <a:t>community </a:t>
            </a:r>
            <a:r>
              <a:rPr lang="en-US" sz="1700" b="1" dirty="0" smtClean="0">
                <a:cs typeface="Gill Sans" charset="0"/>
                <a:sym typeface="Gill Sans" charset="0"/>
              </a:rPr>
              <a:t>effort</a:t>
            </a:r>
            <a:endParaRPr lang="en-US" sz="1700" b="1" dirty="0" smtClean="0">
              <a:sym typeface="Gill Sans" charset="0"/>
            </a:endParaRPr>
          </a:p>
          <a:p>
            <a:pPr marL="536575" lvl="1" indent="-285750">
              <a:lnSpc>
                <a:spcPct val="140000"/>
              </a:lnSpc>
              <a:buFont typeface="Arial"/>
              <a:buChar char="•"/>
            </a:pPr>
            <a:r>
              <a:rPr lang="en-US" sz="1300" dirty="0" smtClean="0"/>
              <a:t>chip </a:t>
            </a:r>
            <a:r>
              <a:rPr lang="en-US" sz="1300" dirty="0"/>
              <a:t>in if </a:t>
            </a:r>
            <a:r>
              <a:rPr lang="en-US" sz="1300" dirty="0" smtClean="0"/>
              <a:t>you </a:t>
            </a:r>
            <a:r>
              <a:rPr lang="en-US" sz="1300" dirty="0"/>
              <a:t>are an expert on a </a:t>
            </a:r>
            <a:r>
              <a:rPr lang="en-US" sz="1300" dirty="0" smtClean="0"/>
              <a:t>topic</a:t>
            </a:r>
          </a:p>
          <a:p>
            <a:pPr marL="536575" lvl="1" indent="-285750">
              <a:lnSpc>
                <a:spcPct val="140000"/>
              </a:lnSpc>
              <a:buFont typeface="Arial"/>
              <a:buChar char="•"/>
            </a:pPr>
            <a:r>
              <a:rPr lang="en-US" sz="1300" dirty="0" smtClean="0"/>
              <a:t>no </a:t>
            </a:r>
            <a:r>
              <a:rPr lang="en-US" sz="1300" dirty="0"/>
              <a:t>pressure though - take what you need</a:t>
            </a:r>
          </a:p>
          <a:p>
            <a:pPr marL="285750" indent="-285750">
              <a:lnSpc>
                <a:spcPct val="140000"/>
              </a:lnSpc>
              <a:buFont typeface="Arial"/>
              <a:buChar char="•"/>
            </a:pPr>
            <a:r>
              <a:rPr lang="en-US" sz="1700" b="1" dirty="0">
                <a:cs typeface="Gill Sans" charset="0"/>
                <a:sym typeface="Gill Sans" charset="0"/>
              </a:rPr>
              <a:t>Iterative</a:t>
            </a:r>
            <a:r>
              <a:rPr lang="en-US" sz="1700" dirty="0"/>
              <a:t> / </a:t>
            </a:r>
            <a:r>
              <a:rPr lang="en-US" sz="1700" dirty="0" err="1" smtClean="0"/>
              <a:t>Sequencial</a:t>
            </a:r>
            <a:r>
              <a:rPr lang="en-US" sz="1700" dirty="0" smtClean="0"/>
              <a:t> (run </a:t>
            </a:r>
            <a:r>
              <a:rPr lang="en-US" sz="1700" dirty="0"/>
              <a:t>a task at a time and check quality </a:t>
            </a:r>
            <a:r>
              <a:rPr lang="en-US" sz="1700" dirty="0" smtClean="0"/>
              <a:t>measures)</a:t>
            </a:r>
            <a:endParaRPr lang="en-US" sz="1700" dirty="0"/>
          </a:p>
          <a:p>
            <a:pPr marL="285750" indent="-285750">
              <a:lnSpc>
                <a:spcPct val="140000"/>
              </a:lnSpc>
              <a:buFont typeface="Arial"/>
              <a:buChar char="•"/>
            </a:pPr>
            <a:r>
              <a:rPr lang="en-US" sz="1700" dirty="0" smtClean="0"/>
              <a:t>Be </a:t>
            </a:r>
            <a:r>
              <a:rPr lang="en-US" sz="1700" b="1" dirty="0"/>
              <a:t>easily</a:t>
            </a:r>
            <a:r>
              <a:rPr lang="en-US" sz="1700" dirty="0"/>
              <a:t> </a:t>
            </a:r>
            <a:r>
              <a:rPr lang="en-US" sz="1700" b="1" dirty="0" smtClean="0">
                <a:cs typeface="Gill Sans" charset="0"/>
                <a:sym typeface="Gill Sans" charset="0"/>
              </a:rPr>
              <a:t>repeatable </a:t>
            </a:r>
            <a:r>
              <a:rPr lang="en-US" sz="1700" dirty="0" smtClean="0">
                <a:cs typeface="Gill Sans" charset="0"/>
                <a:sym typeface="Gill Sans" charset="0"/>
              </a:rPr>
              <a:t>(tasks can be re-submitted for individual files)</a:t>
            </a:r>
            <a:endParaRPr lang="en-US" sz="1700" dirty="0" smtClean="0">
              <a:sym typeface="Gill Sans" charset="0"/>
            </a:endParaRPr>
          </a:p>
          <a:p>
            <a:pPr marL="285750" indent="-285750">
              <a:lnSpc>
                <a:spcPct val="140000"/>
              </a:lnSpc>
              <a:buFont typeface="Arial"/>
              <a:buChar char="•"/>
            </a:pPr>
            <a:r>
              <a:rPr lang="en-US" sz="1700" b="1" dirty="0" smtClean="0">
                <a:cs typeface="Gill Sans" charset="0"/>
                <a:sym typeface="Gill Sans" charset="0"/>
              </a:rPr>
              <a:t>Flexible</a:t>
            </a:r>
            <a:endParaRPr lang="en-US" sz="1700" b="1" dirty="0" smtClean="0">
              <a:sym typeface="Gill Sans" charset="0"/>
            </a:endParaRPr>
          </a:p>
          <a:p>
            <a:pPr marL="536575" lvl="1" indent="-285750">
              <a:lnSpc>
                <a:spcPct val="140000"/>
              </a:lnSpc>
              <a:buFont typeface="Arial"/>
              <a:buChar char="•"/>
            </a:pPr>
            <a:r>
              <a:rPr lang="en-US" sz="1300" dirty="0" smtClean="0"/>
              <a:t>Anything can be overwritten easily</a:t>
            </a:r>
          </a:p>
          <a:p>
            <a:pPr marL="536575" lvl="1" indent="-285750">
              <a:lnSpc>
                <a:spcPct val="140000"/>
              </a:lnSpc>
              <a:buFont typeface="Arial"/>
              <a:buChar char="•"/>
            </a:pPr>
            <a:r>
              <a:rPr lang="en-US" sz="1300" dirty="0" smtClean="0"/>
              <a:t>new </a:t>
            </a:r>
            <a:r>
              <a:rPr lang="en-US" sz="1300" dirty="0"/>
              <a:t>software can </a:t>
            </a:r>
            <a:r>
              <a:rPr lang="en-US" sz="1300" dirty="0" smtClean="0"/>
              <a:t>be incorporated easily (i.e. directly from the bash development script)</a:t>
            </a:r>
          </a:p>
        </p:txBody>
      </p:sp>
    </p:spTree>
    <p:extLst>
      <p:ext uri="{BB962C8B-B14F-4D97-AF65-F5344CB8AC3E}">
        <p14:creationId xmlns:p14="http://schemas.microsoft.com/office/powerpoint/2010/main" val="108874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ph type="title"/>
          </p:nvPr>
        </p:nvSpPr>
        <p:spPr>
          <a:ln/>
        </p:spPr>
        <p:txBody>
          <a:bodyPr/>
          <a:lstStyle/>
          <a:p>
            <a:r>
              <a:rPr lang="en-US"/>
              <a:t>NGSANE Currently supports</a:t>
            </a:r>
          </a:p>
        </p:txBody>
      </p:sp>
      <p:sp>
        <p:nvSpPr>
          <p:cNvPr id="35842" name="Rectangle 2"/>
          <p:cNvSpPr>
            <a:spLocks noChangeArrowheads="1"/>
          </p:cNvSpPr>
          <p:nvPr>
            <p:ph type="body" idx="1"/>
          </p:nvPr>
        </p:nvSpPr>
        <p:spPr>
          <a:xfrm>
            <a:off x="187523" y="1193006"/>
            <a:ext cx="4429125" cy="4563070"/>
          </a:xfrm>
          <a:ln/>
        </p:spPr>
        <p:txBody>
          <a:bodyPr/>
          <a:lstStyle/>
          <a:p>
            <a:pPr marL="342900" indent="-342900">
              <a:lnSpc>
                <a:spcPct val="140000"/>
              </a:lnSpc>
              <a:buFont typeface="Arial"/>
              <a:buChar char="•"/>
            </a:pPr>
            <a:r>
              <a:rPr lang="en-US" sz="2500" dirty="0">
                <a:cs typeface="Gill Sans" charset="0"/>
                <a:sym typeface="Gill Sans" charset="0"/>
              </a:rPr>
              <a:t>Transfer data (</a:t>
            </a:r>
            <a:r>
              <a:rPr lang="en-US" sz="2500" dirty="0" err="1">
                <a:cs typeface="Gill Sans" charset="0"/>
                <a:sym typeface="Gill Sans" charset="0"/>
              </a:rPr>
              <a:t>smbclient</a:t>
            </a:r>
            <a:r>
              <a:rPr lang="en-US" sz="2500" dirty="0">
                <a:cs typeface="Gill Sans" charset="0"/>
                <a:sym typeface="Gill Sans" charset="0"/>
              </a:rPr>
              <a:t>)</a:t>
            </a:r>
            <a:endParaRPr lang="en-US" sz="2500" dirty="0">
              <a:sym typeface="Gill Sans" charset="0"/>
            </a:endParaRPr>
          </a:p>
          <a:p>
            <a:pPr marL="342900" indent="-342900">
              <a:lnSpc>
                <a:spcPct val="140000"/>
              </a:lnSpc>
              <a:buFont typeface="Arial"/>
              <a:buChar char="•"/>
            </a:pPr>
            <a:r>
              <a:rPr lang="en-US" sz="2500" dirty="0" smtClean="0">
                <a:cs typeface="Gill Sans" charset="0"/>
                <a:sym typeface="Gill Sans" charset="0"/>
              </a:rPr>
              <a:t>Quality Control </a:t>
            </a:r>
          </a:p>
          <a:p>
            <a:pPr marL="504825" lvl="3" indent="0">
              <a:lnSpc>
                <a:spcPct val="140000"/>
              </a:lnSpc>
              <a:buNone/>
            </a:pPr>
            <a:r>
              <a:rPr lang="en-US" sz="1500" dirty="0" smtClean="0">
                <a:cs typeface="Gill Sans" charset="0"/>
                <a:sym typeface="Gill Sans" charset="0"/>
              </a:rPr>
              <a:t>(GATK, </a:t>
            </a:r>
            <a:r>
              <a:rPr lang="en-US" sz="1500" dirty="0" err="1" smtClean="0"/>
              <a:t>FastQC</a:t>
            </a:r>
            <a:r>
              <a:rPr lang="en-US" sz="1500" dirty="0"/>
              <a:t>, RNA-</a:t>
            </a:r>
            <a:r>
              <a:rPr lang="en-US" sz="1500" dirty="0" err="1"/>
              <a:t>SeQC</a:t>
            </a:r>
            <a:r>
              <a:rPr lang="en-US" sz="1500" dirty="0" smtClean="0"/>
              <a:t>, custom summaries, user code)</a:t>
            </a:r>
          </a:p>
          <a:p>
            <a:pPr marL="342900" indent="-342900">
              <a:lnSpc>
                <a:spcPct val="140000"/>
              </a:lnSpc>
              <a:buFont typeface="Arial"/>
              <a:buChar char="•"/>
            </a:pPr>
            <a:r>
              <a:rPr lang="en-US" sz="2500" dirty="0" smtClean="0">
                <a:cs typeface="Gill Sans" charset="0"/>
                <a:sym typeface="Gill Sans" charset="0"/>
              </a:rPr>
              <a:t>Trimming </a:t>
            </a:r>
          </a:p>
          <a:p>
            <a:pPr marL="0" lvl="1" indent="0">
              <a:lnSpc>
                <a:spcPct val="140000"/>
              </a:lnSpc>
              <a:buNone/>
            </a:pPr>
            <a:r>
              <a:rPr lang="en-US" sz="1500" dirty="0" smtClean="0">
                <a:cs typeface="Gill Sans" charset="0"/>
                <a:sym typeface="Gill Sans" charset="0"/>
              </a:rPr>
              <a:t>	(</a:t>
            </a:r>
            <a:r>
              <a:rPr lang="en-US" sz="1500" dirty="0" err="1" smtClean="0"/>
              <a:t>Cutadapt,Trimgalore</a:t>
            </a:r>
            <a:r>
              <a:rPr lang="en-US" sz="1500" dirty="0" smtClean="0"/>
              <a:t>, </a:t>
            </a:r>
            <a:r>
              <a:rPr lang="en-US" sz="1500" dirty="0" err="1" smtClean="0"/>
              <a:t>Trimmomatic</a:t>
            </a:r>
            <a:r>
              <a:rPr lang="en-US" sz="1500" dirty="0" smtClean="0"/>
              <a:t>)</a:t>
            </a:r>
            <a:endParaRPr lang="en-US" sz="1500" dirty="0"/>
          </a:p>
          <a:p>
            <a:pPr marL="342900" indent="-342900">
              <a:lnSpc>
                <a:spcPct val="140000"/>
              </a:lnSpc>
              <a:buFont typeface="Arial"/>
              <a:buChar char="•"/>
            </a:pPr>
            <a:r>
              <a:rPr lang="en-US" sz="2500" dirty="0" smtClean="0">
                <a:ea typeface="ＭＳ Ｐゴシック" charset="0"/>
                <a:cs typeface="Gill Sans" charset="0"/>
                <a:sym typeface="Gill Sans" charset="0"/>
              </a:rPr>
              <a:t>Mapping </a:t>
            </a:r>
          </a:p>
          <a:p>
            <a:pPr marL="0" lvl="1" indent="0">
              <a:lnSpc>
                <a:spcPct val="140000"/>
              </a:lnSpc>
              <a:buNone/>
            </a:pPr>
            <a:r>
              <a:rPr lang="en-US" sz="1500" dirty="0" smtClean="0">
                <a:ea typeface="ＭＳ Ｐゴシック" charset="0"/>
                <a:cs typeface="Gill Sans" charset="0"/>
                <a:sym typeface="Gill Sans" charset="0"/>
              </a:rPr>
              <a:t>	(</a:t>
            </a:r>
            <a:r>
              <a:rPr lang="en-US" sz="1500" dirty="0" smtClean="0">
                <a:ea typeface="ＭＳ Ｐゴシック" charset="0"/>
                <a:cs typeface="Gill Sans Light" charset="0"/>
              </a:rPr>
              <a:t>BWA,Bowtie1,Bowtie2,Tophat)</a:t>
            </a:r>
            <a:endParaRPr lang="en-US" sz="2500" dirty="0">
              <a:ea typeface="ＭＳ Ｐゴシック" charset="0"/>
              <a:cs typeface="Gill Sans Light" charset="0"/>
            </a:endParaRPr>
          </a:p>
          <a:p>
            <a:pPr lvl="1">
              <a:lnSpc>
                <a:spcPct val="140000"/>
              </a:lnSpc>
              <a:buFont typeface="Gill Sans" charset="0"/>
              <a:buChar char="•"/>
            </a:pPr>
            <a:endParaRPr lang="en-US" sz="2100" dirty="0"/>
          </a:p>
        </p:txBody>
      </p:sp>
      <p:sp>
        <p:nvSpPr>
          <p:cNvPr id="35843" name="Rectangle 3"/>
          <p:cNvSpPr>
            <a:spLocks/>
          </p:cNvSpPr>
          <p:nvPr/>
        </p:nvSpPr>
        <p:spPr bwMode="auto">
          <a:xfrm>
            <a:off x="4830961" y="1294209"/>
            <a:ext cx="4125516" cy="405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t"/>
          <a:lstStyle/>
          <a:p>
            <a:pPr marL="342900" indent="-342900">
              <a:lnSpc>
                <a:spcPct val="140000"/>
              </a:lnSpc>
              <a:buClr>
                <a:srgbClr val="414141"/>
              </a:buClr>
              <a:buSzPct val="81000"/>
              <a:buFont typeface="Arial"/>
              <a:buChar char="•"/>
            </a:pPr>
            <a:r>
              <a:rPr lang="en-US" sz="2500" dirty="0">
                <a:latin typeface="+mn-lt"/>
                <a:ea typeface="ＭＳ Ｐゴシック" charset="0"/>
                <a:cs typeface="Gill Sans" charset="0"/>
                <a:sym typeface="Gill Sans" charset="0"/>
              </a:rPr>
              <a:t>Transcript </a:t>
            </a:r>
            <a:r>
              <a:rPr lang="en-US" sz="2500" dirty="0" smtClean="0">
                <a:latin typeface="+mn-lt"/>
                <a:ea typeface="ＭＳ Ｐゴシック" charset="0"/>
                <a:cs typeface="Gill Sans" charset="0"/>
                <a:sym typeface="Gill Sans" charset="0"/>
              </a:rPr>
              <a:t>Quantification</a:t>
            </a:r>
          </a:p>
          <a:p>
            <a:pPr>
              <a:lnSpc>
                <a:spcPct val="140000"/>
              </a:lnSpc>
              <a:buClr>
                <a:srgbClr val="414141"/>
              </a:buClr>
              <a:buSzPct val="81000"/>
            </a:pPr>
            <a:r>
              <a:rPr lang="en-US" sz="2500" dirty="0">
                <a:latin typeface="+mn-lt"/>
                <a:ea typeface="ＭＳ Ｐゴシック" charset="0"/>
                <a:cs typeface="Gill Sans" charset="0"/>
                <a:sym typeface="Gill Sans" charset="0"/>
              </a:rPr>
              <a:t>	</a:t>
            </a:r>
            <a:r>
              <a:rPr lang="en-US" sz="1500" dirty="0" smtClean="0">
                <a:latin typeface="+mn-lt"/>
                <a:ea typeface="ＭＳ Ｐゴシック" charset="0"/>
                <a:cs typeface="Gill Sans" charset="0"/>
                <a:sym typeface="Gill Sans" charset="0"/>
              </a:rPr>
              <a:t>(</a:t>
            </a:r>
            <a:r>
              <a:rPr lang="en-US" sz="1500" dirty="0">
                <a:latin typeface="+mn-lt"/>
                <a:ea typeface="ＭＳ Ｐゴシック" charset="0"/>
                <a:cs typeface="Gill Sans" charset="0"/>
                <a:sym typeface="Gill Sans" charset="0"/>
              </a:rPr>
              <a:t>cufflinks, </a:t>
            </a:r>
            <a:r>
              <a:rPr lang="en-US" sz="1500" dirty="0" err="1">
                <a:latin typeface="+mn-lt"/>
                <a:ea typeface="ＭＳ Ｐゴシック" charset="0"/>
                <a:cs typeface="Gill Sans" charset="0"/>
                <a:sym typeface="Gill Sans" charset="0"/>
              </a:rPr>
              <a:t>htseq</a:t>
            </a:r>
            <a:r>
              <a:rPr lang="en-US" sz="1500" dirty="0">
                <a:latin typeface="+mn-lt"/>
                <a:ea typeface="ＭＳ Ｐゴシック" charset="0"/>
                <a:cs typeface="Gill Sans" charset="0"/>
                <a:sym typeface="Gill Sans" charset="0"/>
              </a:rPr>
              <a:t>, </a:t>
            </a:r>
            <a:r>
              <a:rPr lang="en-US" sz="1500" dirty="0" err="1">
                <a:latin typeface="+mn-lt"/>
                <a:ea typeface="ＭＳ Ｐゴシック" charset="0"/>
                <a:cs typeface="Gill Sans" charset="0"/>
                <a:sym typeface="Gill Sans" charset="0"/>
              </a:rPr>
              <a:t>bedtools</a:t>
            </a:r>
            <a:r>
              <a:rPr lang="en-US" sz="1500" dirty="0" smtClean="0">
                <a:latin typeface="+mn-lt"/>
                <a:ea typeface="ＭＳ Ｐゴシック" charset="0"/>
                <a:cs typeface="Gill Sans" charset="0"/>
                <a:sym typeface="Gill Sans" charset="0"/>
              </a:rPr>
              <a:t>)</a:t>
            </a:r>
            <a:endParaRPr lang="en-US" sz="2500" dirty="0" smtClean="0">
              <a:latin typeface="+mn-lt"/>
              <a:ea typeface="ＭＳ Ｐゴシック" charset="0"/>
              <a:cs typeface="Gill Sans" charset="0"/>
              <a:sym typeface="Gill Sans" charset="0"/>
            </a:endParaRPr>
          </a:p>
          <a:p>
            <a:pPr marL="342900" indent="-342900">
              <a:lnSpc>
                <a:spcPct val="140000"/>
              </a:lnSpc>
              <a:buClr>
                <a:srgbClr val="414141"/>
              </a:buClr>
              <a:buSzPct val="81000"/>
              <a:buFont typeface="Arial"/>
              <a:buChar char="•"/>
            </a:pPr>
            <a:r>
              <a:rPr lang="en-US" sz="2500" dirty="0" smtClean="0">
                <a:latin typeface="+mn-lt"/>
                <a:ea typeface="ＭＳ Ｐゴシック" charset="0"/>
                <a:cs typeface="Gill Sans" charset="0"/>
                <a:sym typeface="Gill Sans" charset="0"/>
              </a:rPr>
              <a:t>Variant calling </a:t>
            </a:r>
          </a:p>
          <a:p>
            <a:pPr lvl="1">
              <a:lnSpc>
                <a:spcPct val="140000"/>
              </a:lnSpc>
              <a:buClr>
                <a:srgbClr val="414141"/>
              </a:buClr>
              <a:buSzPct val="81000"/>
            </a:pPr>
            <a:r>
              <a:rPr lang="en-US" sz="1500" dirty="0" smtClean="0">
                <a:latin typeface="+mn-lt"/>
                <a:ea typeface="ＭＳ Ｐゴシック" charset="0"/>
                <a:cs typeface="Gill Sans" charset="0"/>
                <a:sym typeface="Gill Sans" charset="0"/>
              </a:rPr>
              <a:t>(GATK, samtools)</a:t>
            </a:r>
          </a:p>
          <a:p>
            <a:pPr marL="285750" indent="-285750">
              <a:lnSpc>
                <a:spcPct val="140000"/>
              </a:lnSpc>
              <a:buClr>
                <a:srgbClr val="414141"/>
              </a:buClr>
              <a:buSzPct val="81000"/>
              <a:buFont typeface="Arial"/>
              <a:buChar char="•"/>
            </a:pPr>
            <a:r>
              <a:rPr lang="en-US" sz="2500" dirty="0" smtClean="0">
                <a:latin typeface="+mn-lt"/>
                <a:ea typeface="ＭＳ Ｐゴシック" charset="0"/>
                <a:cs typeface="Gill Sans" charset="0"/>
                <a:sym typeface="Gill Sans" charset="0"/>
              </a:rPr>
              <a:t>Variant annotation</a:t>
            </a:r>
          </a:p>
          <a:p>
            <a:pPr lvl="1">
              <a:lnSpc>
                <a:spcPct val="140000"/>
              </a:lnSpc>
              <a:buClr>
                <a:srgbClr val="414141"/>
              </a:buClr>
              <a:buSzPct val="81000"/>
            </a:pPr>
            <a:r>
              <a:rPr lang="en-US" sz="1500" dirty="0" smtClean="0">
                <a:latin typeface="+mn-lt"/>
                <a:ea typeface="ＭＳ Ｐゴシック" charset="0"/>
                <a:cs typeface="Gill Sans" charset="0"/>
                <a:sym typeface="Gill Sans" charset="0"/>
              </a:rPr>
              <a:t>(</a:t>
            </a:r>
            <a:r>
              <a:rPr lang="en-US" sz="1500" dirty="0" err="1" smtClean="0">
                <a:latin typeface="+mn-lt"/>
                <a:ea typeface="ＭＳ Ｐゴシック" charset="0"/>
                <a:cs typeface="Gill Sans" charset="0"/>
                <a:sym typeface="Gill Sans" charset="0"/>
              </a:rPr>
              <a:t>annovar</a:t>
            </a:r>
            <a:r>
              <a:rPr lang="en-US" sz="1500" dirty="0" smtClean="0">
                <a:latin typeface="+mn-lt"/>
                <a:ea typeface="ＭＳ Ｐゴシック" charset="0"/>
                <a:cs typeface="Gill Sans" charset="0"/>
                <a:sym typeface="Gill Sans" charset="0"/>
              </a:rPr>
              <a:t>)</a:t>
            </a:r>
          </a:p>
          <a:p>
            <a:pPr marL="342900" indent="-342900">
              <a:lnSpc>
                <a:spcPct val="140000"/>
              </a:lnSpc>
              <a:buClr>
                <a:srgbClr val="414141"/>
              </a:buClr>
              <a:buSzPct val="81000"/>
              <a:buFont typeface="Arial"/>
              <a:buChar char="•"/>
            </a:pPr>
            <a:r>
              <a:rPr lang="en-US" sz="2500" dirty="0" smtClean="0">
                <a:latin typeface="+mn-lt"/>
                <a:ea typeface="ＭＳ Ｐゴシック" charset="0"/>
                <a:cs typeface="Gill Sans" charset="0"/>
                <a:sym typeface="Gill Sans" charset="0"/>
              </a:rPr>
              <a:t>3D Genome structure </a:t>
            </a:r>
          </a:p>
          <a:p>
            <a:pPr lvl="1">
              <a:lnSpc>
                <a:spcPct val="140000"/>
              </a:lnSpc>
              <a:buClr>
                <a:srgbClr val="414141"/>
              </a:buClr>
              <a:buSzPct val="81000"/>
            </a:pPr>
            <a:r>
              <a:rPr lang="en-US" sz="1500" dirty="0" smtClean="0">
                <a:latin typeface="+mn-lt"/>
                <a:ea typeface="ＭＳ Ｐゴシック" charset="0"/>
                <a:cs typeface="Gill Sans" charset="0"/>
                <a:sym typeface="Gill Sans" charset="0"/>
              </a:rPr>
              <a:t>(</a:t>
            </a:r>
            <a:r>
              <a:rPr lang="en-US" sz="1500" dirty="0" err="1" smtClean="0">
                <a:latin typeface="+mn-lt"/>
                <a:ea typeface="ＭＳ Ｐゴシック" charset="0"/>
                <a:cs typeface="Gill Sans Light" charset="0"/>
              </a:rPr>
              <a:t>Hicup</a:t>
            </a:r>
            <a:r>
              <a:rPr lang="en-US" sz="1500" dirty="0">
                <a:latin typeface="+mn-lt"/>
                <a:ea typeface="ＭＳ Ｐゴシック" charset="0"/>
                <a:cs typeface="Gill Sans Light" charset="0"/>
              </a:rPr>
              <a:t>, fit-hi-</a:t>
            </a:r>
            <a:r>
              <a:rPr lang="en-US" sz="1500" dirty="0" smtClean="0">
                <a:latin typeface="+mn-lt"/>
                <a:ea typeface="ＭＳ Ｐゴシック" charset="0"/>
                <a:cs typeface="Gill Sans Light" charset="0"/>
              </a:rPr>
              <a:t>c, </a:t>
            </a:r>
            <a:r>
              <a:rPr lang="en-US" sz="1500" dirty="0" err="1" smtClean="0">
                <a:latin typeface="+mn-lt"/>
                <a:ea typeface="ＭＳ Ｐゴシック" charset="0"/>
                <a:cs typeface="Gill Sans Light" charset="0"/>
              </a:rPr>
              <a:t>Hiclib</a:t>
            </a:r>
            <a:r>
              <a:rPr lang="en-US" sz="1500" dirty="0" smtClean="0">
                <a:latin typeface="+mn-lt"/>
                <a:ea typeface="ＭＳ Ｐゴシック" charset="0"/>
                <a:cs typeface="Gill Sans Light" charset="0"/>
              </a:rPr>
              <a:t>, Homer</a:t>
            </a:r>
            <a:r>
              <a:rPr lang="en-US" sz="1500" dirty="0">
                <a:latin typeface="+mn-lt"/>
                <a:ea typeface="ＭＳ Ｐゴシック" charset="0"/>
                <a:cs typeface="Gill Sans Light" charset="0"/>
              </a:rPr>
              <a:t>)</a:t>
            </a:r>
          </a:p>
        </p:txBody>
      </p:sp>
    </p:spTree>
    <p:extLst>
      <p:ext uri="{BB962C8B-B14F-4D97-AF65-F5344CB8AC3E}">
        <p14:creationId xmlns:p14="http://schemas.microsoft.com/office/powerpoint/2010/main" val="3699010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it </a:t>
            </a:r>
            <a:endParaRPr lang="en-US" dirty="0"/>
          </a:p>
        </p:txBody>
      </p:sp>
      <p:sp>
        <p:nvSpPr>
          <p:cNvPr id="3" name="Content Placeholder 2"/>
          <p:cNvSpPr>
            <a:spLocks noGrp="1"/>
          </p:cNvSpPr>
          <p:nvPr>
            <p:ph idx="1"/>
          </p:nvPr>
        </p:nvSpPr>
        <p:spPr>
          <a:xfrm>
            <a:off x="557280" y="1178835"/>
            <a:ext cx="5253037" cy="2800350"/>
          </a:xfrm>
        </p:spPr>
        <p:txBody>
          <a:bodyPr/>
          <a:lstStyle/>
          <a:p>
            <a:r>
              <a:rPr lang="en-US" dirty="0" smtClean="0"/>
              <a:t>Fork from </a:t>
            </a:r>
            <a:r>
              <a:rPr lang="en-US" dirty="0" err="1" smtClean="0"/>
              <a:t>github</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pic>
        <p:nvPicPr>
          <p:cNvPr id="8" name="Picture 7" descr="allPowerde_ngsa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1127125"/>
            <a:ext cx="1244600" cy="457200"/>
          </a:xfrm>
          <a:prstGeom prst="rect">
            <a:avLst/>
          </a:prstGeom>
        </p:spPr>
      </p:pic>
      <p:sp>
        <p:nvSpPr>
          <p:cNvPr id="10" name="Rectangle 17"/>
          <p:cNvSpPr>
            <a:spLocks/>
          </p:cNvSpPr>
          <p:nvPr/>
        </p:nvSpPr>
        <p:spPr bwMode="auto">
          <a:xfrm>
            <a:off x="557280" y="1833258"/>
            <a:ext cx="7107237" cy="6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algn="l">
              <a:lnSpc>
                <a:spcPct val="90000"/>
              </a:lnSpc>
              <a:spcBef>
                <a:spcPts val="1300"/>
              </a:spcBef>
            </a:pPr>
            <a:r>
              <a:rPr lang="en-US" u="sng" dirty="0">
                <a:solidFill>
                  <a:schemeClr val="tx1"/>
                </a:solidFill>
                <a:ea typeface="ＭＳ Ｐゴシック" charset="0"/>
                <a:cs typeface="Gill Sans Light" charset="0"/>
                <a:hlinkClick r:id="rId3"/>
              </a:rPr>
              <a:t>https://github.com/allPowerde/ngsane</a:t>
            </a:r>
            <a:endParaRPr lang="en-US" dirty="0">
              <a:solidFill>
                <a:schemeClr val="tx1"/>
              </a:solidFill>
              <a:ea typeface="ＭＳ Ｐゴシック" charset="0"/>
              <a:cs typeface="Gill Sans Light" charset="0"/>
            </a:endParaRPr>
          </a:p>
          <a:p>
            <a:pPr>
              <a:lnSpc>
                <a:spcPct val="90000"/>
              </a:lnSpc>
              <a:spcBef>
                <a:spcPts val="1300"/>
              </a:spcBef>
            </a:pPr>
            <a:r>
              <a:rPr lang="en-US" u="sng" dirty="0" err="1">
                <a:solidFill>
                  <a:schemeClr val="tx1"/>
                </a:solidFill>
                <a:ea typeface="ＭＳ Ｐゴシック" charset="0"/>
                <a:cs typeface="Gill Sans Light" charset="0"/>
              </a:rPr>
              <a:t>denis.bauer@csiro.au</a:t>
            </a:r>
            <a:endParaRPr lang="en-US" u="sng" dirty="0">
              <a:solidFill>
                <a:schemeClr val="tx1"/>
              </a:solidFill>
              <a:ea typeface="ＭＳ Ｐゴシック" charset="0"/>
              <a:cs typeface="Gill Sans Light" charset="0"/>
            </a:endParaRPr>
          </a:p>
        </p:txBody>
      </p:sp>
      <p:pic>
        <p:nvPicPr>
          <p:cNvPr id="11" name="Picture 10"/>
          <p:cNvPicPr>
            <a:picLocks noChangeAspect="1"/>
          </p:cNvPicPr>
          <p:nvPr/>
        </p:nvPicPr>
        <p:blipFill>
          <a:blip r:embed="rId4"/>
          <a:stretch>
            <a:fillRect/>
          </a:stretch>
        </p:blipFill>
        <p:spPr>
          <a:xfrm>
            <a:off x="5722467" y="929185"/>
            <a:ext cx="2742083" cy="1760417"/>
          </a:xfrm>
          <a:prstGeom prst="rect">
            <a:avLst/>
          </a:prstGeom>
        </p:spPr>
      </p:pic>
      <p:sp>
        <p:nvSpPr>
          <p:cNvPr id="12" name="Rectangle 11"/>
          <p:cNvSpPr/>
          <p:nvPr/>
        </p:nvSpPr>
        <p:spPr>
          <a:xfrm>
            <a:off x="6501452" y="2724217"/>
            <a:ext cx="1963098" cy="261610"/>
          </a:xfrm>
          <a:prstGeom prst="rect">
            <a:avLst/>
          </a:prstGeom>
        </p:spPr>
        <p:txBody>
          <a:bodyPr wrap="square">
            <a:spAutoFit/>
          </a:bodyPr>
          <a:lstStyle/>
          <a:p>
            <a:pPr algn="r"/>
            <a:r>
              <a:rPr lang="en-US" sz="1100" dirty="0" smtClean="0">
                <a:solidFill>
                  <a:schemeClr val="accent2"/>
                </a:solidFill>
              </a:rPr>
              <a:t>[Photo Credit: </a:t>
            </a:r>
            <a:r>
              <a:rPr lang="en-US" sz="1100" dirty="0" err="1" smtClean="0">
                <a:solidFill>
                  <a:schemeClr val="accent2"/>
                </a:solidFill>
              </a:rPr>
              <a:t>ryancr</a:t>
            </a:r>
            <a:r>
              <a:rPr lang="en-US" sz="1100" dirty="0" smtClean="0">
                <a:solidFill>
                  <a:schemeClr val="accent2"/>
                </a:solidFill>
              </a:rPr>
              <a:t>]</a:t>
            </a:r>
            <a:endParaRPr lang="en-US" sz="1100" dirty="0">
              <a:solidFill>
                <a:schemeClr val="accent2"/>
              </a:solidFill>
            </a:endParaRPr>
          </a:p>
        </p:txBody>
      </p:sp>
      <p:grpSp>
        <p:nvGrpSpPr>
          <p:cNvPr id="13" name="Group 12"/>
          <p:cNvGrpSpPr/>
          <p:nvPr/>
        </p:nvGrpSpPr>
        <p:grpSpPr>
          <a:xfrm>
            <a:off x="640090" y="3979185"/>
            <a:ext cx="7824460" cy="1180082"/>
            <a:chOff x="423930" y="4832490"/>
            <a:chExt cx="7824460" cy="1180082"/>
          </a:xfrm>
        </p:grpSpPr>
        <p:pic>
          <p:nvPicPr>
            <p:cNvPr id="14" name="Picture 13" descr="Network Graph · allPowerde_ngsane · GitHu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30" y="4832490"/>
              <a:ext cx="7824460" cy="1180082"/>
            </a:xfrm>
            <a:prstGeom prst="rect">
              <a:avLst/>
            </a:prstGeom>
          </p:spPr>
        </p:pic>
        <p:sp>
          <p:nvSpPr>
            <p:cNvPr id="15" name="Rectangle 14"/>
            <p:cNvSpPr/>
            <p:nvPr/>
          </p:nvSpPr>
          <p:spPr>
            <a:xfrm>
              <a:off x="423930" y="5311548"/>
              <a:ext cx="730668" cy="247432"/>
            </a:xfrm>
            <a:prstGeom prst="rect">
              <a:avLst/>
            </a:prstGeom>
            <a:solidFill>
              <a:srgbClr val="E5E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CSIRO</a:t>
              </a:r>
              <a:endParaRPr lang="en-US" sz="1200" dirty="0">
                <a:solidFill>
                  <a:schemeClr val="tx1"/>
                </a:solidFill>
              </a:endParaRPr>
            </a:p>
          </p:txBody>
        </p:sp>
        <p:sp>
          <p:nvSpPr>
            <p:cNvPr id="16" name="Rectangle 15"/>
            <p:cNvSpPr/>
            <p:nvPr/>
          </p:nvSpPr>
          <p:spPr>
            <a:xfrm>
              <a:off x="423930" y="5692548"/>
              <a:ext cx="730668" cy="247432"/>
            </a:xfrm>
            <a:prstGeom prst="rect">
              <a:avLst/>
            </a:prstGeom>
            <a:solidFill>
              <a:srgbClr val="D9DC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chemeClr val="tx1"/>
                  </a:solidFill>
                </a:rPr>
                <a:t>Garvan</a:t>
              </a:r>
              <a:endParaRPr lang="en-US" sz="1200" dirty="0">
                <a:solidFill>
                  <a:schemeClr val="tx1"/>
                </a:solidFill>
              </a:endParaRPr>
            </a:p>
          </p:txBody>
        </p:sp>
      </p:grpSp>
    </p:spTree>
    <p:extLst>
      <p:ext uri="{BB962C8B-B14F-4D97-AF65-F5344CB8AC3E}">
        <p14:creationId xmlns:p14="http://schemas.microsoft.com/office/powerpoint/2010/main" val="834498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NGSANE details</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9" name="Content Placeholder 8"/>
          <p:cNvSpPr>
            <a:spLocks noGrp="1"/>
          </p:cNvSpPr>
          <p:nvPr>
            <p:ph idx="1"/>
          </p:nvPr>
        </p:nvSpPr>
        <p:spPr>
          <a:xfrm>
            <a:off x="457200" y="1422400"/>
            <a:ext cx="3683000" cy="4525963"/>
          </a:xfrm>
        </p:spPr>
        <p:txBody>
          <a:bodyPr/>
          <a:lstStyle/>
          <a:p>
            <a:pPr marL="342900" indent="-342900">
              <a:buFont typeface="Arial"/>
              <a:buChar char="•"/>
            </a:pPr>
            <a:r>
              <a:rPr lang="en-US" dirty="0" smtClean="0"/>
              <a:t>Keeping data separate from scripts</a:t>
            </a:r>
          </a:p>
          <a:p>
            <a:pPr marL="342900" indent="-342900">
              <a:buFont typeface="Arial"/>
              <a:buChar char="•"/>
            </a:pPr>
            <a:r>
              <a:rPr lang="en-US" dirty="0" smtClean="0"/>
              <a:t>Automating verification, quality control and summary HTML generation</a:t>
            </a:r>
          </a:p>
          <a:p>
            <a:pPr marL="342900" indent="-342900">
              <a:buFont typeface="Arial"/>
              <a:buChar char="•"/>
            </a:pPr>
            <a:r>
              <a:rPr lang="en-US" dirty="0" smtClean="0"/>
              <a:t>Rerunning pipeline from every point</a:t>
            </a:r>
          </a:p>
          <a:p>
            <a:pPr marL="342900" indent="-342900">
              <a:buFont typeface="Arial"/>
              <a:buChar char="•"/>
            </a:pPr>
            <a:endParaRPr lang="en-US" dirty="0"/>
          </a:p>
        </p:txBody>
      </p:sp>
      <p:pic>
        <p:nvPicPr>
          <p:cNvPr id="10" name="Content Placeholder 4" descr="HiSeq Infrastructure - Trigger Pipelines - QBI Project Server.jpg"/>
          <p:cNvPicPr>
            <a:picLocks noChangeAspect="1"/>
          </p:cNvPicPr>
          <p:nvPr/>
        </p:nvPicPr>
        <p:blipFill>
          <a:blip r:embed="rId2"/>
          <a:srcRect l="-33631" r="-33631"/>
          <a:stretch>
            <a:fillRect/>
          </a:stretch>
        </p:blipFill>
        <p:spPr>
          <a:xfrm>
            <a:off x="2489696" y="1409700"/>
            <a:ext cx="8229600" cy="4525963"/>
          </a:xfrm>
          <a:prstGeom prst="rect">
            <a:avLst/>
          </a:prstGeom>
        </p:spPr>
      </p:pic>
    </p:spTree>
    <p:extLst>
      <p:ext uri="{BB962C8B-B14F-4D97-AF65-F5344CB8AC3E}">
        <p14:creationId xmlns:p14="http://schemas.microsoft.com/office/powerpoint/2010/main" val="15894563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ph type="title"/>
          </p:nvPr>
        </p:nvSpPr>
        <p:spPr>
          <a:ln/>
        </p:spPr>
        <p:txBody>
          <a:bodyPr/>
          <a:lstStyle/>
          <a:p>
            <a:r>
              <a:rPr lang="en-US"/>
              <a:t>Sequencing data is everywhere</a:t>
            </a:r>
          </a:p>
        </p:txBody>
      </p:sp>
      <p:sp>
        <p:nvSpPr>
          <p:cNvPr id="20482" name="Rectangle 2"/>
          <p:cNvSpPr>
            <a:spLocks noChangeArrowheads="1"/>
          </p:cNvSpPr>
          <p:nvPr>
            <p:ph type="body" idx="1"/>
          </p:nvPr>
        </p:nvSpPr>
        <p:spPr>
          <a:ln/>
        </p:spPr>
        <p:txBody>
          <a:bodyPr lIns="0" tIns="0" rIns="0" bIns="0"/>
          <a:lstStyle/>
          <a:p>
            <a:r>
              <a:rPr lang="en-US"/>
              <a:t>Encode (Encyclopedia of DNA Elements)</a:t>
            </a:r>
          </a:p>
          <a:p>
            <a:r>
              <a:rPr lang="en-US"/>
              <a:t>HEP (human epigenome project)</a:t>
            </a:r>
          </a:p>
          <a:p>
            <a:r>
              <a:rPr lang="en-US"/>
              <a:t>TCGA (the cancer genome atlas)</a:t>
            </a:r>
          </a:p>
          <a:p>
            <a:r>
              <a:rPr lang="en-US"/>
              <a:t>Genome 10K Project</a:t>
            </a:r>
          </a:p>
          <a:p>
            <a:r>
              <a:rPr lang="en-US"/>
              <a:t>...</a:t>
            </a:r>
          </a:p>
        </p:txBody>
      </p:sp>
      <p:sp>
        <p:nvSpPr>
          <p:cNvPr id="20483" name="Rectangle 3"/>
          <p:cNvSpPr>
            <a:spLocks/>
          </p:cNvSpPr>
          <p:nvPr/>
        </p:nvSpPr>
        <p:spPr bwMode="auto">
          <a:xfrm>
            <a:off x="308248" y="4205699"/>
            <a:ext cx="51167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marL="330387" indent="-330387">
              <a:spcBef>
                <a:spcPts val="2672"/>
              </a:spcBef>
              <a:buSzPct val="81000"/>
              <a:buFont typeface="Zapf Dingbats" charset="0"/>
              <a:buChar char="➡"/>
            </a:pPr>
            <a:r>
              <a:rPr lang="en-US" sz="2700" dirty="0">
                <a:ea typeface="ＭＳ Ｐゴシック" charset="0"/>
                <a:cs typeface="Gill Sans Light" charset="0"/>
              </a:rPr>
              <a:t>all need some initial </a:t>
            </a:r>
            <a:r>
              <a:rPr lang="en-US" sz="2700" dirty="0" smtClean="0">
                <a:ea typeface="ＭＳ Ｐゴシック" charset="0"/>
                <a:cs typeface="Gill Sans Light" charset="0"/>
              </a:rPr>
              <a:t>processing</a:t>
            </a:r>
          </a:p>
        </p:txBody>
      </p:sp>
    </p:spTree>
    <p:extLst>
      <p:ext uri="{BB962C8B-B14F-4D97-AF65-F5344CB8AC3E}">
        <p14:creationId xmlns:p14="http://schemas.microsoft.com/office/powerpoint/2010/main" val="3054942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r>
              <a:rPr lang="en-US" dirty="0"/>
              <a:t>specific </a:t>
            </a:r>
            <a:r>
              <a:rPr lang="en-US" dirty="0" smtClean="0"/>
              <a:t>parameters: </a:t>
            </a:r>
            <a:r>
              <a:rPr lang="en-US" dirty="0" err="1" smtClean="0"/>
              <a:t>Config.txt</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5" name="Rectangle 4"/>
          <p:cNvSpPr/>
          <p:nvPr/>
        </p:nvSpPr>
        <p:spPr>
          <a:xfrm>
            <a:off x="520700" y="1163638"/>
            <a:ext cx="8407400" cy="4770537"/>
          </a:xfrm>
          <a:prstGeom prst="rect">
            <a:avLst/>
          </a:prstGeom>
        </p:spPr>
        <p:txBody>
          <a:bodyPr wrap="square">
            <a:spAutoFit/>
          </a:bodyPr>
          <a:lstStyle/>
          <a:p>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 Tasks</a:t>
            </a:r>
          </a:p>
          <a:p>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RUNMAPPINGBWA="1" </a:t>
            </a:r>
          </a:p>
          <a:p>
            <a:r>
              <a:rPr lang="en-US" sz="1600" dirty="0" smtClean="0">
                <a:solidFill>
                  <a:schemeClr val="tx1">
                    <a:lumMod val="65000"/>
                    <a:lumOff val="35000"/>
                  </a:schemeClr>
                </a:solidFill>
                <a:latin typeface="Consolas"/>
                <a:cs typeface="Consolas"/>
              </a:rPr>
              <a:t>RUNREALRECAL="1" </a:t>
            </a:r>
          </a:p>
          <a:p>
            <a:endParaRPr lang="en-US" sz="1600" dirty="0" smtClean="0">
              <a:solidFill>
                <a:schemeClr val="tx1">
                  <a:lumMod val="65000"/>
                  <a:lumOff val="35000"/>
                </a:schemeClr>
              </a:solidFill>
              <a:latin typeface="Consolas"/>
              <a:cs typeface="Consolas"/>
            </a:endParaRPr>
          </a:p>
          <a:p>
            <a:endParaRPr lang="en-US" sz="1600" dirty="0" smtClean="0">
              <a:solidFill>
                <a:schemeClr val="tx1">
                  <a:lumMod val="65000"/>
                  <a:lumOff val="35000"/>
                </a:schemeClr>
              </a:solidFill>
              <a:latin typeface="Consolas"/>
              <a:cs typeface="Consolas"/>
            </a:endParaRPr>
          </a:p>
          <a:p>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 Paths</a:t>
            </a:r>
          </a:p>
          <a:p>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FASTA</a:t>
            </a:r>
            <a:r>
              <a:rPr lang="en-US" sz="1600" dirty="0">
                <a:solidFill>
                  <a:schemeClr val="tx1">
                    <a:lumMod val="65000"/>
                    <a:lumOff val="35000"/>
                  </a:schemeClr>
                </a:solidFill>
                <a:latin typeface="Consolas"/>
                <a:cs typeface="Consolas"/>
              </a:rPr>
              <a:t>="$</a:t>
            </a:r>
            <a:r>
              <a:rPr lang="en-US" sz="1600" dirty="0" smtClean="0">
                <a:solidFill>
                  <a:schemeClr val="tx1">
                    <a:lumMod val="65000"/>
                    <a:lumOff val="35000"/>
                  </a:schemeClr>
                </a:solidFill>
                <a:latin typeface="Consolas"/>
                <a:cs typeface="Consolas"/>
              </a:rPr>
              <a:t>DATASTORE/resources/hg19/hg19.fasta" </a:t>
            </a:r>
          </a:p>
          <a:p>
            <a:r>
              <a:rPr lang="en-US" sz="1600" dirty="0" smtClean="0">
                <a:solidFill>
                  <a:schemeClr val="tx1">
                    <a:lumMod val="65000"/>
                    <a:lumOff val="35000"/>
                  </a:schemeClr>
                </a:solidFill>
                <a:latin typeface="Consolas"/>
                <a:cs typeface="Consolas"/>
              </a:rPr>
              <a:t>DBSNP=</a:t>
            </a:r>
            <a:r>
              <a:rPr lang="en-US" sz="1600" dirty="0">
                <a:solidFill>
                  <a:schemeClr val="tx1">
                    <a:lumMod val="65000"/>
                    <a:lumOff val="35000"/>
                  </a:schemeClr>
                </a:solidFill>
                <a:latin typeface="Consolas"/>
                <a:cs typeface="Consolas"/>
              </a:rPr>
              <a:t>"$DATASTORE/</a:t>
            </a:r>
            <a:r>
              <a:rPr lang="en-US" sz="1600" dirty="0" smtClean="0">
                <a:solidFill>
                  <a:schemeClr val="tx1">
                    <a:lumMod val="65000"/>
                    <a:lumOff val="35000"/>
                  </a:schemeClr>
                </a:solidFill>
                <a:latin typeface="Consolas"/>
                <a:cs typeface="Consolas"/>
              </a:rPr>
              <a:t>resources/hg19/snpdb132.vcf" </a:t>
            </a:r>
          </a:p>
          <a:p>
            <a:endParaRPr lang="en-US" sz="1600" dirty="0" smtClean="0">
              <a:solidFill>
                <a:schemeClr val="tx1">
                  <a:lumMod val="65000"/>
                  <a:lumOff val="35000"/>
                </a:schemeClr>
              </a:solidFill>
              <a:latin typeface="Consolas"/>
              <a:cs typeface="Consolas"/>
            </a:endParaRPr>
          </a:p>
          <a:p>
            <a:endParaRPr lang="en-US" sz="1600" dirty="0" smtClean="0">
              <a:solidFill>
                <a:schemeClr val="tx1">
                  <a:lumMod val="65000"/>
                  <a:lumOff val="35000"/>
                </a:schemeClr>
              </a:solidFill>
              <a:latin typeface="Consolas"/>
              <a:cs typeface="Consolas"/>
            </a:endParaRPr>
          </a:p>
          <a:p>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 PARAMETER</a:t>
            </a:r>
          </a:p>
          <a:p>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LIBRARY=”</a:t>
            </a:r>
            <a:r>
              <a:rPr lang="en-US" sz="1600" dirty="0" err="1" smtClean="0">
                <a:solidFill>
                  <a:schemeClr val="tx1">
                    <a:lumMod val="65000"/>
                    <a:lumOff val="35000"/>
                  </a:schemeClr>
                </a:solidFill>
                <a:latin typeface="Consolas"/>
                <a:cs typeface="Consolas"/>
              </a:rPr>
              <a:t>RNAseqObeseVsLean</a:t>
            </a:r>
            <a:r>
              <a:rPr lang="en-US" sz="1600" dirty="0" smtClean="0">
                <a:solidFill>
                  <a:schemeClr val="tx1">
                    <a:lumMod val="65000"/>
                    <a:lumOff val="35000"/>
                  </a:schemeClr>
                </a:solidFill>
                <a:latin typeface="Consolas"/>
                <a:cs typeface="Consolas"/>
              </a:rPr>
              <a:t>”</a:t>
            </a:r>
          </a:p>
          <a:p>
            <a:r>
              <a:rPr lang="en-US" sz="1600" dirty="0" smtClean="0">
                <a:solidFill>
                  <a:schemeClr val="tx1">
                    <a:lumMod val="65000"/>
                    <a:lumOff val="35000"/>
                  </a:schemeClr>
                </a:solidFill>
                <a:latin typeface="Consolas"/>
                <a:cs typeface="Consolas"/>
              </a:rPr>
              <a:t>ADDPARAMBWA=“--force single” </a:t>
            </a:r>
            <a:endParaRPr lang="en-US" sz="1600" dirty="0">
              <a:solidFill>
                <a:schemeClr val="tx1">
                  <a:lumMod val="65000"/>
                  <a:lumOff val="35000"/>
                </a:schemeClr>
              </a:solidFill>
              <a:latin typeface="Consolas"/>
              <a:cs typeface="Consolas"/>
            </a:endParaRPr>
          </a:p>
        </p:txBody>
      </p:sp>
      <p:sp>
        <p:nvSpPr>
          <p:cNvPr id="6" name="TextBox 5"/>
          <p:cNvSpPr txBox="1"/>
          <p:nvPr/>
        </p:nvSpPr>
        <p:spPr>
          <a:xfrm>
            <a:off x="6349247" y="1497568"/>
            <a:ext cx="2337553" cy="923330"/>
          </a:xfrm>
          <a:prstGeom prst="rect">
            <a:avLst/>
          </a:prstGeom>
          <a:noFill/>
        </p:spPr>
        <p:txBody>
          <a:bodyPr wrap="square" rtlCol="0">
            <a:spAutoFit/>
          </a:bodyPr>
          <a:lstStyle/>
          <a:p>
            <a:r>
              <a:rPr lang="en-US" dirty="0" smtClean="0"/>
              <a:t>Specifics what to do,</a:t>
            </a:r>
          </a:p>
          <a:p>
            <a:r>
              <a:rPr lang="en-US" dirty="0" smtClean="0"/>
              <a:t>e.g. mapping and recalibration </a:t>
            </a:r>
            <a:endParaRPr lang="en-US" dirty="0"/>
          </a:p>
        </p:txBody>
      </p:sp>
      <p:sp>
        <p:nvSpPr>
          <p:cNvPr id="7" name="TextBox 6"/>
          <p:cNvSpPr txBox="1"/>
          <p:nvPr/>
        </p:nvSpPr>
        <p:spPr>
          <a:xfrm>
            <a:off x="6349247" y="3263900"/>
            <a:ext cx="2337552" cy="646331"/>
          </a:xfrm>
          <a:prstGeom prst="rect">
            <a:avLst/>
          </a:prstGeom>
          <a:noFill/>
        </p:spPr>
        <p:txBody>
          <a:bodyPr wrap="square" rtlCol="0">
            <a:spAutoFit/>
          </a:bodyPr>
          <a:lstStyle/>
          <a:p>
            <a:r>
              <a:rPr lang="en-US" dirty="0" smtClean="0"/>
              <a:t>Specifics where to find resources </a:t>
            </a:r>
            <a:endParaRPr lang="en-US" dirty="0"/>
          </a:p>
        </p:txBody>
      </p:sp>
      <p:sp>
        <p:nvSpPr>
          <p:cNvPr id="8" name="TextBox 7"/>
          <p:cNvSpPr txBox="1"/>
          <p:nvPr/>
        </p:nvSpPr>
        <p:spPr>
          <a:xfrm>
            <a:off x="6349247" y="4940300"/>
            <a:ext cx="2507769" cy="646331"/>
          </a:xfrm>
          <a:prstGeom prst="rect">
            <a:avLst/>
          </a:prstGeom>
          <a:noFill/>
        </p:spPr>
        <p:txBody>
          <a:bodyPr wrap="square" rtlCol="0">
            <a:spAutoFit/>
          </a:bodyPr>
          <a:lstStyle/>
          <a:p>
            <a:r>
              <a:rPr lang="en-US" dirty="0" smtClean="0"/>
              <a:t>Customizes standard scripts for this project</a:t>
            </a:r>
            <a:endParaRPr lang="en-US" dirty="0"/>
          </a:p>
        </p:txBody>
      </p:sp>
    </p:spTree>
    <p:extLst>
      <p:ext uri="{BB962C8B-B14F-4D97-AF65-F5344CB8AC3E}">
        <p14:creationId xmlns:p14="http://schemas.microsoft.com/office/powerpoint/2010/main" val="16058031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generic defaults: </a:t>
            </a:r>
            <a:r>
              <a:rPr lang="en-US" dirty="0" err="1" smtClean="0"/>
              <a:t>header.sh</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7" name="Rectangle 6"/>
          <p:cNvSpPr/>
          <p:nvPr/>
        </p:nvSpPr>
        <p:spPr>
          <a:xfrm>
            <a:off x="520700" y="1163638"/>
            <a:ext cx="8407400" cy="5016759"/>
          </a:xfrm>
          <a:prstGeom prst="rect">
            <a:avLst/>
          </a:prstGeom>
        </p:spPr>
        <p:txBody>
          <a:bodyPr wrap="square">
            <a:spAutoFit/>
          </a:bodyPr>
          <a:lstStyle/>
          <a:p>
            <a:r>
              <a:rPr lang="en-US" sz="1600" dirty="0" smtClean="0">
                <a:solidFill>
                  <a:srgbClr val="595959"/>
                </a:solidFill>
                <a:latin typeface="Consolas"/>
                <a:cs typeface="Consolas"/>
              </a:rPr>
              <a:t>#********************</a:t>
            </a:r>
          </a:p>
          <a:p>
            <a:r>
              <a:rPr lang="en-US" sz="1600" dirty="0" smtClean="0">
                <a:solidFill>
                  <a:srgbClr val="595959"/>
                </a:solidFill>
                <a:latin typeface="Consolas"/>
                <a:cs typeface="Consolas"/>
              </a:rPr>
              <a:t># Programs</a:t>
            </a:r>
          </a:p>
          <a:p>
            <a:r>
              <a:rPr lang="en-US" sz="1600" dirty="0" smtClean="0">
                <a:solidFill>
                  <a:srgbClr val="595959"/>
                </a:solidFill>
                <a:latin typeface="Consolas"/>
                <a:cs typeface="Consolas"/>
              </a:rPr>
              <a:t>#********************</a:t>
            </a:r>
          </a:p>
          <a:p>
            <a:r>
              <a:rPr lang="en-US" sz="1600" dirty="0" smtClean="0">
                <a:solidFill>
                  <a:srgbClr val="595959"/>
                </a:solidFill>
                <a:latin typeface="Consolas"/>
                <a:cs typeface="Consolas"/>
              </a:rPr>
              <a:t>MODULE_BWA=“bwa/</a:t>
            </a:r>
            <a:r>
              <a:rPr lang="en-US" sz="1600" dirty="0">
                <a:solidFill>
                  <a:srgbClr val="595959"/>
                </a:solidFill>
                <a:latin typeface="Consolas"/>
                <a:cs typeface="Consolas"/>
              </a:rPr>
              <a:t>2.0.1 R/2.15.1 samtools/0.1.18</a:t>
            </a:r>
            <a:r>
              <a:rPr lang="en-US" sz="1600" dirty="0" smtClean="0">
                <a:solidFill>
                  <a:srgbClr val="595959"/>
                </a:solidFill>
                <a:latin typeface="Consolas"/>
                <a:cs typeface="Consolas"/>
              </a:rPr>
              <a:t>" </a:t>
            </a:r>
          </a:p>
          <a:p>
            <a:r>
              <a:rPr lang="en-US" sz="1600" dirty="0" smtClean="0">
                <a:solidFill>
                  <a:srgbClr val="595959"/>
                </a:solidFill>
                <a:latin typeface="Consolas"/>
                <a:cs typeface="Consolas"/>
              </a:rPr>
              <a:t>PATH_BWA=“/apps/bwa/:/apps/samtools/"</a:t>
            </a:r>
          </a:p>
          <a:p>
            <a:endParaRPr lang="en-US" sz="1600" dirty="0" smtClean="0">
              <a:solidFill>
                <a:srgbClr val="595959"/>
              </a:solidFill>
              <a:latin typeface="Consolas"/>
              <a:cs typeface="Consolas"/>
            </a:endParaRPr>
          </a:p>
          <a:p>
            <a:r>
              <a:rPr lang="en-US" sz="1600" dirty="0" smtClean="0">
                <a:solidFill>
                  <a:srgbClr val="595959"/>
                </a:solidFill>
                <a:latin typeface="Consolas"/>
                <a:cs typeface="Consolas"/>
              </a:rPr>
              <a:t>#********************</a:t>
            </a:r>
          </a:p>
          <a:p>
            <a:r>
              <a:rPr lang="en-US" sz="1600" dirty="0" smtClean="0">
                <a:solidFill>
                  <a:srgbClr val="595959"/>
                </a:solidFill>
                <a:latin typeface="Consolas"/>
                <a:cs typeface="Consolas"/>
              </a:rPr>
              <a:t># </a:t>
            </a:r>
            <a:r>
              <a:rPr lang="en-US" sz="1600" dirty="0">
                <a:solidFill>
                  <a:srgbClr val="595959"/>
                </a:solidFill>
                <a:latin typeface="Consolas"/>
                <a:cs typeface="Consolas"/>
              </a:rPr>
              <a:t>N</a:t>
            </a:r>
            <a:r>
              <a:rPr lang="en-US" sz="1600" dirty="0" smtClean="0">
                <a:solidFill>
                  <a:srgbClr val="595959"/>
                </a:solidFill>
                <a:latin typeface="Consolas"/>
                <a:cs typeface="Consolas"/>
              </a:rPr>
              <a:t>ames &amp; Types</a:t>
            </a:r>
          </a:p>
          <a:p>
            <a:r>
              <a:rPr lang="en-US" sz="1600" dirty="0" smtClean="0">
                <a:solidFill>
                  <a:srgbClr val="595959"/>
                </a:solidFill>
                <a:latin typeface="Consolas"/>
                <a:cs typeface="Consolas"/>
              </a:rPr>
              <a:t>#********************</a:t>
            </a:r>
          </a:p>
          <a:p>
            <a:r>
              <a:rPr lang="en-US" sz="1600" dirty="0">
                <a:solidFill>
                  <a:srgbClr val="595959"/>
                </a:solidFill>
                <a:latin typeface="Consolas"/>
                <a:cs typeface="Consolas"/>
              </a:rPr>
              <a:t>TASKBWA</a:t>
            </a:r>
            <a:r>
              <a:rPr lang="en-US" sz="1600" dirty="0" smtClean="0">
                <a:solidFill>
                  <a:srgbClr val="595959"/>
                </a:solidFill>
                <a:latin typeface="Consolas"/>
                <a:cs typeface="Consolas"/>
              </a:rPr>
              <a:t>=</a:t>
            </a:r>
            <a:r>
              <a:rPr lang="en-US" sz="1600" dirty="0">
                <a:solidFill>
                  <a:srgbClr val="595959"/>
                </a:solidFill>
                <a:latin typeface="Consolas"/>
                <a:cs typeface="Consolas"/>
              </a:rPr>
              <a:t>"</a:t>
            </a:r>
            <a:r>
              <a:rPr lang="en-US" sz="1600" dirty="0" smtClean="0">
                <a:solidFill>
                  <a:srgbClr val="595959"/>
                </a:solidFill>
                <a:latin typeface="Consolas"/>
                <a:cs typeface="Consolas"/>
              </a:rPr>
              <a:t>bwa</a:t>
            </a:r>
            <a:r>
              <a:rPr lang="en-US" sz="1600" dirty="0">
                <a:solidFill>
                  <a:srgbClr val="595959"/>
                </a:solidFill>
                <a:latin typeface="Consolas"/>
                <a:cs typeface="Consolas"/>
              </a:rPr>
              <a:t>"</a:t>
            </a:r>
            <a:endParaRPr lang="en-US" sz="1600" dirty="0" smtClean="0">
              <a:solidFill>
                <a:srgbClr val="595959"/>
              </a:solidFill>
              <a:latin typeface="Consolas"/>
              <a:cs typeface="Consolas"/>
            </a:endParaRPr>
          </a:p>
          <a:p>
            <a:r>
              <a:rPr lang="en-US" sz="1600" dirty="0" smtClean="0">
                <a:solidFill>
                  <a:srgbClr val="595959"/>
                </a:solidFill>
                <a:latin typeface="Consolas"/>
                <a:cs typeface="Consolas"/>
              </a:rPr>
              <a:t>READONE=</a:t>
            </a:r>
            <a:r>
              <a:rPr lang="en-US" sz="1600" dirty="0">
                <a:solidFill>
                  <a:srgbClr val="595959"/>
                </a:solidFill>
                <a:latin typeface="Consolas"/>
                <a:cs typeface="Consolas"/>
              </a:rPr>
              <a:t>"</a:t>
            </a:r>
            <a:r>
              <a:rPr lang="en-US" sz="1600" dirty="0" smtClean="0">
                <a:solidFill>
                  <a:srgbClr val="595959"/>
                </a:solidFill>
                <a:latin typeface="Consolas"/>
                <a:cs typeface="Consolas"/>
              </a:rPr>
              <a:t>R1</a:t>
            </a:r>
            <a:r>
              <a:rPr lang="en-US" sz="1600" dirty="0">
                <a:solidFill>
                  <a:srgbClr val="595959"/>
                </a:solidFill>
                <a:latin typeface="Consolas"/>
                <a:cs typeface="Consolas"/>
              </a:rPr>
              <a:t>"</a:t>
            </a:r>
            <a:endParaRPr lang="en-US" sz="1600" dirty="0" smtClean="0">
              <a:solidFill>
                <a:srgbClr val="595959"/>
              </a:solidFill>
              <a:latin typeface="Consolas"/>
              <a:cs typeface="Consolas"/>
            </a:endParaRPr>
          </a:p>
          <a:p>
            <a:r>
              <a:rPr lang="en-US" sz="1600" dirty="0" smtClean="0">
                <a:solidFill>
                  <a:srgbClr val="595959"/>
                </a:solidFill>
                <a:latin typeface="Consolas"/>
                <a:cs typeface="Consolas"/>
              </a:rPr>
              <a:t>FASTQ=</a:t>
            </a:r>
            <a:r>
              <a:rPr lang="en-US" sz="1600" dirty="0">
                <a:solidFill>
                  <a:srgbClr val="595959"/>
                </a:solidFill>
                <a:latin typeface="Consolas"/>
                <a:cs typeface="Consolas"/>
              </a:rPr>
              <a:t>"</a:t>
            </a:r>
            <a:r>
              <a:rPr lang="en-US" sz="1600" dirty="0" err="1" smtClean="0">
                <a:solidFill>
                  <a:srgbClr val="595959"/>
                </a:solidFill>
                <a:latin typeface="Consolas"/>
                <a:cs typeface="Consolas"/>
              </a:rPr>
              <a:t>fastq.gz</a:t>
            </a:r>
            <a:r>
              <a:rPr lang="en-US" sz="1600" dirty="0">
                <a:solidFill>
                  <a:srgbClr val="595959"/>
                </a:solidFill>
                <a:latin typeface="Consolas"/>
                <a:cs typeface="Consolas"/>
              </a:rPr>
              <a:t>"</a:t>
            </a:r>
            <a:endParaRPr lang="en-US" sz="1600" dirty="0" smtClean="0">
              <a:solidFill>
                <a:srgbClr val="595959"/>
              </a:solidFill>
              <a:latin typeface="Consolas"/>
              <a:cs typeface="Consolas"/>
            </a:endParaRPr>
          </a:p>
          <a:p>
            <a:endParaRPr lang="en-US" sz="1600" dirty="0">
              <a:solidFill>
                <a:srgbClr val="595959"/>
              </a:solidFill>
              <a:latin typeface="Consolas"/>
              <a:cs typeface="Consolas"/>
            </a:endParaRPr>
          </a:p>
          <a:p>
            <a:r>
              <a:rPr lang="en-US" sz="1600" dirty="0">
                <a:solidFill>
                  <a:srgbClr val="595959"/>
                </a:solidFill>
                <a:latin typeface="Consolas"/>
                <a:cs typeface="Consolas"/>
              </a:rPr>
              <a:t>#********************</a:t>
            </a:r>
          </a:p>
          <a:p>
            <a:r>
              <a:rPr lang="en-US" sz="1600" dirty="0">
                <a:solidFill>
                  <a:srgbClr val="595959"/>
                </a:solidFill>
                <a:latin typeface="Consolas"/>
                <a:cs typeface="Consolas"/>
              </a:rPr>
              <a:t># </a:t>
            </a:r>
            <a:r>
              <a:rPr lang="en-US" sz="1600" dirty="0" smtClean="0">
                <a:solidFill>
                  <a:srgbClr val="595959"/>
                </a:solidFill>
                <a:latin typeface="Consolas"/>
                <a:cs typeface="Consolas"/>
              </a:rPr>
              <a:t>Resources</a:t>
            </a:r>
            <a:endParaRPr lang="en-US" sz="1600" dirty="0">
              <a:solidFill>
                <a:srgbClr val="595959"/>
              </a:solidFill>
              <a:latin typeface="Consolas"/>
              <a:cs typeface="Consolas"/>
            </a:endParaRPr>
          </a:p>
          <a:p>
            <a:r>
              <a:rPr lang="en-US" sz="1600" dirty="0">
                <a:solidFill>
                  <a:srgbClr val="595959"/>
                </a:solidFill>
                <a:latin typeface="Consolas"/>
                <a:cs typeface="Consolas"/>
              </a:rPr>
              <a:t>#********************</a:t>
            </a:r>
          </a:p>
          <a:p>
            <a:r>
              <a:rPr lang="en-US" sz="1600" dirty="0">
                <a:solidFill>
                  <a:srgbClr val="595959"/>
                </a:solidFill>
                <a:latin typeface="Consolas"/>
                <a:cs typeface="Consolas"/>
              </a:rPr>
              <a:t>WALLTIME_BOWTIE=10:00:00</a:t>
            </a:r>
          </a:p>
          <a:p>
            <a:r>
              <a:rPr lang="en-US" sz="1600" dirty="0">
                <a:solidFill>
                  <a:srgbClr val="595959"/>
                </a:solidFill>
                <a:latin typeface="Consolas"/>
                <a:cs typeface="Consolas"/>
              </a:rPr>
              <a:t>MEMORY_BOWTIE=60</a:t>
            </a:r>
          </a:p>
          <a:p>
            <a:r>
              <a:rPr lang="en-US" sz="1600" dirty="0" smtClean="0">
                <a:solidFill>
                  <a:srgbClr val="595959"/>
                </a:solidFill>
                <a:latin typeface="Consolas"/>
                <a:cs typeface="Consolas"/>
              </a:rPr>
              <a:t>NODES_BOWTIE</a:t>
            </a:r>
            <a:r>
              <a:rPr lang="en-US" sz="1600" dirty="0">
                <a:solidFill>
                  <a:srgbClr val="595959"/>
                </a:solidFill>
                <a:latin typeface="Consolas"/>
                <a:cs typeface="Consolas"/>
              </a:rPr>
              <a:t>="nodes=1:ppn=8" </a:t>
            </a:r>
          </a:p>
          <a:p>
            <a:endParaRPr lang="en-US" sz="1600" dirty="0" smtClean="0">
              <a:solidFill>
                <a:srgbClr val="595959"/>
              </a:solidFill>
              <a:latin typeface="Consolas"/>
              <a:cs typeface="Consolas"/>
            </a:endParaRPr>
          </a:p>
        </p:txBody>
      </p:sp>
      <p:sp>
        <p:nvSpPr>
          <p:cNvPr id="8" name="TextBox 7"/>
          <p:cNvSpPr txBox="1"/>
          <p:nvPr/>
        </p:nvSpPr>
        <p:spPr>
          <a:xfrm>
            <a:off x="6349247" y="1497568"/>
            <a:ext cx="2337553" cy="646331"/>
          </a:xfrm>
          <a:prstGeom prst="rect">
            <a:avLst/>
          </a:prstGeom>
          <a:noFill/>
        </p:spPr>
        <p:txBody>
          <a:bodyPr wrap="square" rtlCol="0">
            <a:spAutoFit/>
          </a:bodyPr>
          <a:lstStyle/>
          <a:p>
            <a:r>
              <a:rPr lang="en-US" dirty="0" smtClean="0"/>
              <a:t>Program paths or modules to use</a:t>
            </a:r>
            <a:endParaRPr lang="en-US" dirty="0"/>
          </a:p>
        </p:txBody>
      </p:sp>
      <p:sp>
        <p:nvSpPr>
          <p:cNvPr id="9" name="TextBox 8"/>
          <p:cNvSpPr txBox="1"/>
          <p:nvPr/>
        </p:nvSpPr>
        <p:spPr>
          <a:xfrm>
            <a:off x="6349247" y="3263900"/>
            <a:ext cx="2337552" cy="646331"/>
          </a:xfrm>
          <a:prstGeom prst="rect">
            <a:avLst/>
          </a:prstGeom>
          <a:noFill/>
        </p:spPr>
        <p:txBody>
          <a:bodyPr wrap="square" rtlCol="0">
            <a:spAutoFit/>
          </a:bodyPr>
          <a:lstStyle/>
          <a:p>
            <a:r>
              <a:rPr lang="en-US" dirty="0" smtClean="0"/>
              <a:t>Default names and endings</a:t>
            </a:r>
            <a:endParaRPr lang="en-US" dirty="0"/>
          </a:p>
        </p:txBody>
      </p:sp>
      <p:sp>
        <p:nvSpPr>
          <p:cNvPr id="10" name="TextBox 9"/>
          <p:cNvSpPr txBox="1"/>
          <p:nvPr/>
        </p:nvSpPr>
        <p:spPr>
          <a:xfrm>
            <a:off x="6349247" y="4940300"/>
            <a:ext cx="2507769" cy="646331"/>
          </a:xfrm>
          <a:prstGeom prst="rect">
            <a:avLst/>
          </a:prstGeom>
          <a:noFill/>
        </p:spPr>
        <p:txBody>
          <a:bodyPr wrap="square" rtlCol="0">
            <a:spAutoFit/>
          </a:bodyPr>
          <a:lstStyle/>
          <a:p>
            <a:r>
              <a:rPr lang="en-US" dirty="0" smtClean="0"/>
              <a:t>Typical resource usage for each tool</a:t>
            </a:r>
            <a:endParaRPr lang="en-US" dirty="0"/>
          </a:p>
        </p:txBody>
      </p:sp>
    </p:spTree>
    <p:extLst>
      <p:ext uri="{BB962C8B-B14F-4D97-AF65-F5344CB8AC3E}">
        <p14:creationId xmlns:p14="http://schemas.microsoft.com/office/powerpoint/2010/main" val="35640186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469404" y="3959662"/>
            <a:ext cx="4572000" cy="1569660"/>
          </a:xfrm>
          <a:prstGeom prst="rect">
            <a:avLst/>
          </a:prstGeom>
        </p:spPr>
        <p:txBody>
          <a:bodyPr>
            <a:spAutoFit/>
          </a:bodyPr>
          <a:lstStyle/>
          <a:p>
            <a:r>
              <a:rPr lang="en-US" sz="1600" dirty="0" smtClean="0">
                <a:solidFill>
                  <a:srgbClr val="595959"/>
                </a:solidFill>
              </a:rPr>
              <a:t>&gt;&gt;&gt;&gt;&gt;&gt;&gt;&gt;&gt;&gt; Errors</a:t>
            </a:r>
          </a:p>
          <a:p>
            <a:r>
              <a:rPr lang="en-US" sz="1600" dirty="0" smtClean="0">
                <a:solidFill>
                  <a:srgbClr val="595959"/>
                </a:solidFill>
              </a:rPr>
              <a:t>QC_PASS .. 0 have We are loosing reads/184</a:t>
            </a:r>
          </a:p>
          <a:p>
            <a:r>
              <a:rPr lang="en-US" sz="1600" dirty="0" smtClean="0">
                <a:solidFill>
                  <a:srgbClr val="595959"/>
                </a:solidFill>
              </a:rPr>
              <a:t>QC_PASS .. 0 have for unmapped read/184</a:t>
            </a:r>
          </a:p>
          <a:p>
            <a:r>
              <a:rPr lang="en-US" sz="1600" dirty="0" smtClean="0">
                <a:solidFill>
                  <a:srgbClr val="595959"/>
                </a:solidFill>
              </a:rPr>
              <a:t>QC_PASS .. 0 have no such file/184</a:t>
            </a:r>
          </a:p>
          <a:p>
            <a:r>
              <a:rPr lang="en-US" sz="1600" dirty="0" smtClean="0">
                <a:solidFill>
                  <a:srgbClr val="595959"/>
                </a:solidFill>
              </a:rPr>
              <a:t>QC_PASS .. 0 have file not found/184</a:t>
            </a:r>
          </a:p>
          <a:p>
            <a:r>
              <a:rPr lang="en-US" sz="1600" dirty="0" smtClean="0">
                <a:solidFill>
                  <a:srgbClr val="595959"/>
                </a:solidFill>
              </a:rPr>
              <a:t>QC_PASS .. 0 have </a:t>
            </a:r>
            <a:r>
              <a:rPr lang="en-US" sz="1600" dirty="0" err="1" smtClean="0">
                <a:solidFill>
                  <a:srgbClr val="595959"/>
                </a:solidFill>
              </a:rPr>
              <a:t>bwa.sh</a:t>
            </a:r>
            <a:r>
              <a:rPr lang="en-US" sz="1600" dirty="0" smtClean="0">
                <a:solidFill>
                  <a:srgbClr val="595959"/>
                </a:solidFill>
              </a:rPr>
              <a:t>: line/184</a:t>
            </a:r>
            <a:endParaRPr lang="en-US" sz="1600" dirty="0">
              <a:solidFill>
                <a:srgbClr val="595959"/>
              </a:solidFill>
            </a:endParaRPr>
          </a:p>
        </p:txBody>
      </p:sp>
      <p:sp>
        <p:nvSpPr>
          <p:cNvPr id="10" name="Rectangle 9"/>
          <p:cNvSpPr/>
          <p:nvPr/>
        </p:nvSpPr>
        <p:spPr>
          <a:xfrm>
            <a:off x="406400" y="3416300"/>
            <a:ext cx="7188200" cy="369332"/>
          </a:xfrm>
          <a:prstGeom prst="rect">
            <a:avLst/>
          </a:prstGeom>
        </p:spPr>
        <p:txBody>
          <a:bodyPr wrap="square">
            <a:spAutoFit/>
          </a:bodyPr>
          <a:lstStyle/>
          <a:p>
            <a:r>
              <a:rPr lang="en-US" dirty="0" smtClean="0"/>
              <a:t>Output in </a:t>
            </a:r>
            <a:r>
              <a:rPr lang="en-US" dirty="0" err="1" smtClean="0"/>
              <a:t>Summary.html</a:t>
            </a:r>
            <a:endParaRPr lang="en-US" dirty="0"/>
          </a:p>
        </p:txBody>
      </p:sp>
      <p:sp>
        <p:nvSpPr>
          <p:cNvPr id="2" name="Title 1"/>
          <p:cNvSpPr>
            <a:spLocks noGrp="1"/>
          </p:cNvSpPr>
          <p:nvPr>
            <p:ph type="title"/>
          </p:nvPr>
        </p:nvSpPr>
        <p:spPr/>
        <p:txBody>
          <a:bodyPr/>
          <a:lstStyle/>
          <a:p>
            <a:r>
              <a:rPr lang="en-US" dirty="0" smtClean="0"/>
              <a:t>Scaffold of </a:t>
            </a:r>
            <a:r>
              <a:rPr lang="en-US" dirty="0" err="1" smtClean="0"/>
              <a:t>pbsScripts.sh</a:t>
            </a:r>
            <a:r>
              <a:rPr lang="en-US" dirty="0" smtClean="0"/>
              <a:t>: Error catching</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6" name="Rectangle 5"/>
          <p:cNvSpPr/>
          <p:nvPr/>
        </p:nvSpPr>
        <p:spPr>
          <a:xfrm>
            <a:off x="457200" y="1900018"/>
            <a:ext cx="9664700" cy="338554"/>
          </a:xfrm>
          <a:prstGeom prst="rect">
            <a:avLst/>
          </a:prstGeom>
          <a:solidFill>
            <a:srgbClr val="FFFFFF"/>
          </a:solidFill>
        </p:spPr>
        <p:txBody>
          <a:bodyPr wrap="square">
            <a:spAutoFit/>
          </a:bodyPr>
          <a:lstStyle/>
          <a:p>
            <a:r>
              <a:rPr lang="en-US" sz="1600" dirty="0" smtClean="0">
                <a:solidFill>
                  <a:srgbClr val="595959"/>
                </a:solidFill>
                <a:latin typeface="Consolas"/>
                <a:cs typeface="Consolas"/>
              </a:rPr>
              <a:t># QCVARIABLES, loosing reads, unmapped </a:t>
            </a:r>
            <a:r>
              <a:rPr lang="en-US" sz="1600" dirty="0" err="1" smtClean="0">
                <a:solidFill>
                  <a:srgbClr val="595959"/>
                </a:solidFill>
                <a:latin typeface="Consolas"/>
                <a:cs typeface="Consolas"/>
              </a:rPr>
              <a:t>read,no</a:t>
            </a:r>
            <a:r>
              <a:rPr lang="en-US" sz="1600" dirty="0" smtClean="0">
                <a:solidFill>
                  <a:srgbClr val="595959"/>
                </a:solidFill>
                <a:latin typeface="Consolas"/>
                <a:cs typeface="Consolas"/>
              </a:rPr>
              <a:t> such </a:t>
            </a:r>
            <a:r>
              <a:rPr lang="en-US" sz="1600" dirty="0" err="1" smtClean="0">
                <a:solidFill>
                  <a:srgbClr val="595959"/>
                </a:solidFill>
                <a:latin typeface="Consolas"/>
                <a:cs typeface="Consolas"/>
              </a:rPr>
              <a:t>file,file</a:t>
            </a:r>
            <a:r>
              <a:rPr lang="en-US" sz="1600" dirty="0" smtClean="0">
                <a:solidFill>
                  <a:srgbClr val="595959"/>
                </a:solidFill>
                <a:latin typeface="Consolas"/>
                <a:cs typeface="Consolas"/>
              </a:rPr>
              <a:t> not </a:t>
            </a:r>
            <a:r>
              <a:rPr lang="en-US" sz="1600" dirty="0" err="1" smtClean="0">
                <a:solidFill>
                  <a:srgbClr val="595959"/>
                </a:solidFill>
                <a:latin typeface="Consolas"/>
                <a:cs typeface="Consolas"/>
              </a:rPr>
              <a:t>found,bwa.sh</a:t>
            </a:r>
            <a:r>
              <a:rPr lang="en-US" sz="1600" dirty="0" smtClean="0">
                <a:solidFill>
                  <a:srgbClr val="595959"/>
                </a:solidFill>
                <a:latin typeface="Consolas"/>
                <a:cs typeface="Consolas"/>
              </a:rPr>
              <a:t>: line</a:t>
            </a:r>
            <a:endParaRPr lang="en-US" sz="1600" dirty="0">
              <a:solidFill>
                <a:srgbClr val="595959"/>
              </a:solidFill>
              <a:latin typeface="Consolas"/>
              <a:cs typeface="Consolas"/>
            </a:endParaRPr>
          </a:p>
        </p:txBody>
      </p:sp>
      <p:sp>
        <p:nvSpPr>
          <p:cNvPr id="15" name="Rectangle 14"/>
          <p:cNvSpPr/>
          <p:nvPr/>
        </p:nvSpPr>
        <p:spPr>
          <a:xfrm>
            <a:off x="457200" y="1341438"/>
            <a:ext cx="6197600" cy="369332"/>
          </a:xfrm>
          <a:prstGeom prst="rect">
            <a:avLst/>
          </a:prstGeom>
        </p:spPr>
        <p:txBody>
          <a:bodyPr wrap="square">
            <a:spAutoFit/>
          </a:bodyPr>
          <a:lstStyle/>
          <a:p>
            <a:r>
              <a:rPr lang="en-US" dirty="0" smtClean="0"/>
              <a:t>Code example for setting up what errors to look out for</a:t>
            </a:r>
            <a:endParaRPr lang="en-US" dirty="0"/>
          </a:p>
        </p:txBody>
      </p:sp>
    </p:spTree>
    <p:extLst>
      <p:ext uri="{BB962C8B-B14F-4D97-AF65-F5344CB8AC3E}">
        <p14:creationId xmlns:p14="http://schemas.microsoft.com/office/powerpoint/2010/main" val="1844317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Scaffold of </a:t>
            </a:r>
            <a:r>
              <a:rPr lang="en-US" dirty="0" err="1" smtClean="0"/>
              <a:t>pbsScripts.sh</a:t>
            </a:r>
            <a:r>
              <a:rPr lang="en-US" dirty="0" smtClean="0"/>
              <a:t>: checkpoints</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5" name="Rectangle 4"/>
          <p:cNvSpPr/>
          <p:nvPr/>
        </p:nvSpPr>
        <p:spPr>
          <a:xfrm>
            <a:off x="457200" y="3962400"/>
            <a:ext cx="5334000" cy="1569660"/>
          </a:xfrm>
          <a:prstGeom prst="rect">
            <a:avLst/>
          </a:prstGeom>
        </p:spPr>
        <p:txBody>
          <a:bodyPr wrap="square">
            <a:spAutoFit/>
          </a:bodyPr>
          <a:lstStyle/>
          <a:p>
            <a:r>
              <a:rPr lang="en-US" sz="1600" dirty="0" smtClean="0">
                <a:solidFill>
                  <a:srgbClr val="595959"/>
                </a:solidFill>
              </a:rPr>
              <a:t>&gt;&gt;&gt;&gt;&gt;&gt;&gt;&gt;&gt;&gt; </a:t>
            </a:r>
            <a:r>
              <a:rPr lang="en-US" sz="1600" dirty="0" err="1" smtClean="0">
                <a:solidFill>
                  <a:srgbClr val="595959"/>
                </a:solidFill>
              </a:rPr>
              <a:t>CheckPoints</a:t>
            </a:r>
            <a:endParaRPr lang="en-US" sz="1600" dirty="0" smtClean="0">
              <a:solidFill>
                <a:srgbClr val="595959"/>
              </a:solidFill>
            </a:endParaRPr>
          </a:p>
          <a:p>
            <a:r>
              <a:rPr lang="en-US" sz="1600" dirty="0" smtClean="0">
                <a:solidFill>
                  <a:srgbClr val="595959"/>
                </a:solidFill>
              </a:rPr>
              <a:t>QC_PASS .. 184 have mapping/184</a:t>
            </a:r>
          </a:p>
          <a:p>
            <a:r>
              <a:rPr lang="en-US" sz="1600" dirty="0" smtClean="0">
                <a:solidFill>
                  <a:srgbClr val="595959"/>
                </a:solidFill>
              </a:rPr>
              <a:t>QC_PASS .. 184 have sorting and bam-conversion/184</a:t>
            </a:r>
          </a:p>
          <a:p>
            <a:r>
              <a:rPr lang="en-US" sz="1600" dirty="0" smtClean="0">
                <a:solidFill>
                  <a:srgbClr val="595959"/>
                </a:solidFill>
              </a:rPr>
              <a:t>QC_PASS .. 184 have mark duplicates/184</a:t>
            </a:r>
          </a:p>
          <a:p>
            <a:r>
              <a:rPr lang="en-US" sz="1600" dirty="0" smtClean="0">
                <a:solidFill>
                  <a:srgbClr val="595959"/>
                </a:solidFill>
              </a:rPr>
              <a:t>QC_PASS .. 184 have statistics/184</a:t>
            </a:r>
          </a:p>
          <a:p>
            <a:r>
              <a:rPr lang="en-US" sz="1600" dirty="0" smtClean="0">
                <a:solidFill>
                  <a:srgbClr val="595959"/>
                </a:solidFill>
              </a:rPr>
              <a:t>QC_PASS .. 184 have coverage track/184</a:t>
            </a:r>
            <a:endParaRPr lang="en-US" sz="1600" dirty="0">
              <a:solidFill>
                <a:srgbClr val="595959"/>
              </a:solidFill>
            </a:endParaRPr>
          </a:p>
        </p:txBody>
      </p:sp>
      <p:sp>
        <p:nvSpPr>
          <p:cNvPr id="7" name="TextBox 6"/>
          <p:cNvSpPr txBox="1"/>
          <p:nvPr/>
        </p:nvSpPr>
        <p:spPr>
          <a:xfrm>
            <a:off x="457200" y="1924100"/>
            <a:ext cx="10450497" cy="830997"/>
          </a:xfrm>
          <a:prstGeom prst="rect">
            <a:avLst/>
          </a:prstGeom>
          <a:solidFill>
            <a:schemeClr val="bg1"/>
          </a:solidFill>
        </p:spPr>
        <p:txBody>
          <a:bodyPr wrap="none" rtlCol="0">
            <a:spAutoFit/>
          </a:bodyPr>
          <a:lstStyle/>
          <a:p>
            <a:r>
              <a:rPr lang="en-US" sz="1600" dirty="0" smtClean="0">
                <a:latin typeface="Consolas"/>
                <a:cs typeface="Consolas"/>
              </a:rPr>
              <a:t>echo “********* mapping”</a:t>
            </a:r>
          </a:p>
          <a:p>
            <a:r>
              <a:rPr lang="en-US" sz="1600" dirty="0" smtClean="0">
                <a:solidFill>
                  <a:schemeClr val="tx1">
                    <a:lumMod val="50000"/>
                    <a:lumOff val="50000"/>
                  </a:schemeClr>
                </a:solidFill>
                <a:latin typeface="Consolas"/>
                <a:cs typeface="Consolas"/>
              </a:rPr>
              <a:t>$BWA aln -t $THREADS $FASTA $f &gt; $OUT/${n/$FASTQ/</a:t>
            </a:r>
            <a:r>
              <a:rPr lang="en-US" sz="1600" dirty="0" err="1" smtClean="0">
                <a:solidFill>
                  <a:schemeClr val="tx1">
                    <a:lumMod val="50000"/>
                    <a:lumOff val="50000"/>
                  </a:schemeClr>
                </a:solidFill>
                <a:latin typeface="Consolas"/>
                <a:cs typeface="Consolas"/>
              </a:rPr>
              <a:t>sai</a:t>
            </a:r>
            <a:r>
              <a:rPr lang="en-US" sz="1600" dirty="0" smtClean="0">
                <a:solidFill>
                  <a:schemeClr val="tx1">
                    <a:lumMod val="50000"/>
                    <a:lumOff val="50000"/>
                  </a:schemeClr>
                </a:solidFill>
                <a:latin typeface="Consolas"/>
                <a:cs typeface="Consolas"/>
              </a:rPr>
              <a:t>}</a:t>
            </a:r>
          </a:p>
          <a:p>
            <a:r>
              <a:rPr lang="en-US" sz="1600" dirty="0" smtClean="0">
                <a:solidFill>
                  <a:schemeClr val="tx1">
                    <a:lumMod val="50000"/>
                    <a:lumOff val="50000"/>
                  </a:schemeClr>
                </a:solidFill>
                <a:latin typeface="Consolas"/>
                <a:cs typeface="Consolas"/>
              </a:rPr>
              <a:t>$BWA aln -t $THREADS $FASTA ${f/$READONE/$READTWO} &gt; $OUT/${n/$READONE.$FASTQ/$</a:t>
            </a:r>
            <a:r>
              <a:rPr lang="en-US" sz="1600" dirty="0" err="1" smtClean="0">
                <a:solidFill>
                  <a:schemeClr val="tx1">
                    <a:lumMod val="50000"/>
                    <a:lumOff val="50000"/>
                  </a:schemeClr>
                </a:solidFill>
                <a:latin typeface="Consolas"/>
                <a:cs typeface="Consolas"/>
              </a:rPr>
              <a:t>READTWO.sai</a:t>
            </a:r>
            <a:r>
              <a:rPr lang="en-US" sz="1600" dirty="0" smtClean="0">
                <a:solidFill>
                  <a:schemeClr val="tx1">
                    <a:lumMod val="50000"/>
                    <a:lumOff val="50000"/>
                  </a:schemeClr>
                </a:solidFill>
                <a:latin typeface="Consolas"/>
                <a:cs typeface="Consolas"/>
              </a:rPr>
              <a:t>}</a:t>
            </a:r>
            <a:endParaRPr lang="en-US" sz="1600" dirty="0">
              <a:solidFill>
                <a:schemeClr val="tx1">
                  <a:lumMod val="50000"/>
                  <a:lumOff val="50000"/>
                </a:schemeClr>
              </a:solidFill>
              <a:latin typeface="Consolas"/>
              <a:cs typeface="Consolas"/>
            </a:endParaRPr>
          </a:p>
        </p:txBody>
      </p:sp>
      <p:sp>
        <p:nvSpPr>
          <p:cNvPr id="9" name="Rectangle 8"/>
          <p:cNvSpPr/>
          <p:nvPr/>
        </p:nvSpPr>
        <p:spPr>
          <a:xfrm>
            <a:off x="444500" y="-1079500"/>
            <a:ext cx="4572000" cy="646331"/>
          </a:xfrm>
          <a:prstGeom prst="rect">
            <a:avLst/>
          </a:prstGeom>
        </p:spPr>
        <p:txBody>
          <a:bodyPr>
            <a:spAutoFit/>
          </a:bodyPr>
          <a:lstStyle/>
          <a:p>
            <a:r>
              <a:rPr lang="en-US" dirty="0" err="1" smtClean="0"/>
              <a:t>qsub</a:t>
            </a:r>
            <a:r>
              <a:rPr lang="en-US" dirty="0" smtClean="0"/>
              <a:t> -b y -j y [PBSOPTIONS] </a:t>
            </a:r>
            <a:r>
              <a:rPr lang="en-US" dirty="0" err="1" smtClean="0"/>
              <a:t>pbsScript.sh</a:t>
            </a:r>
            <a:r>
              <a:rPr lang="en-US" dirty="0" smtClean="0"/>
              <a:t> -k HISEQINF [PARAMETERS]</a:t>
            </a:r>
            <a:endParaRPr lang="en-US" dirty="0"/>
          </a:p>
        </p:txBody>
      </p:sp>
      <p:sp>
        <p:nvSpPr>
          <p:cNvPr id="10" name="Rectangle 9"/>
          <p:cNvSpPr/>
          <p:nvPr/>
        </p:nvSpPr>
        <p:spPr>
          <a:xfrm>
            <a:off x="444500" y="1258203"/>
            <a:ext cx="7188200" cy="369332"/>
          </a:xfrm>
          <a:prstGeom prst="rect">
            <a:avLst/>
          </a:prstGeom>
        </p:spPr>
        <p:txBody>
          <a:bodyPr wrap="square">
            <a:spAutoFit/>
          </a:bodyPr>
          <a:lstStyle/>
          <a:p>
            <a:r>
              <a:rPr lang="en-US" dirty="0" smtClean="0"/>
              <a:t>Code example for setting up checkpoints in the </a:t>
            </a:r>
            <a:r>
              <a:rPr lang="en-US" dirty="0" err="1" smtClean="0"/>
              <a:t>pbsScript.sh</a:t>
            </a:r>
            <a:endParaRPr lang="en-US" dirty="0"/>
          </a:p>
        </p:txBody>
      </p:sp>
      <p:sp>
        <p:nvSpPr>
          <p:cNvPr id="16" name="Rectangle 15"/>
          <p:cNvSpPr/>
          <p:nvPr/>
        </p:nvSpPr>
        <p:spPr>
          <a:xfrm>
            <a:off x="406400" y="3416300"/>
            <a:ext cx="7188200" cy="369332"/>
          </a:xfrm>
          <a:prstGeom prst="rect">
            <a:avLst/>
          </a:prstGeom>
        </p:spPr>
        <p:txBody>
          <a:bodyPr wrap="square">
            <a:spAutoFit/>
          </a:bodyPr>
          <a:lstStyle/>
          <a:p>
            <a:r>
              <a:rPr lang="en-US" dirty="0" smtClean="0"/>
              <a:t>Output in </a:t>
            </a:r>
            <a:r>
              <a:rPr lang="en-US" dirty="0" err="1" smtClean="0"/>
              <a:t>Summary.html</a:t>
            </a:r>
            <a:endParaRPr lang="en-US" dirty="0"/>
          </a:p>
        </p:txBody>
      </p:sp>
    </p:spTree>
    <p:extLst>
      <p:ext uri="{BB962C8B-B14F-4D97-AF65-F5344CB8AC3E}">
        <p14:creationId xmlns:p14="http://schemas.microsoft.com/office/powerpoint/2010/main" val="4293242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Scaffold of </a:t>
            </a:r>
            <a:r>
              <a:rPr lang="en-US" dirty="0" err="1" smtClean="0"/>
              <a:t>pbsScripts.sh</a:t>
            </a:r>
            <a:r>
              <a:rPr lang="en-US" dirty="0" smtClean="0"/>
              <a:t>: checkpoints</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5" name="Rectangle 4"/>
          <p:cNvSpPr/>
          <p:nvPr/>
        </p:nvSpPr>
        <p:spPr>
          <a:xfrm>
            <a:off x="457200" y="3924300"/>
            <a:ext cx="8229600" cy="2062103"/>
          </a:xfrm>
          <a:prstGeom prst="rect">
            <a:avLst/>
          </a:prstGeom>
        </p:spPr>
        <p:txBody>
          <a:bodyPr wrap="square">
            <a:spAutoFit/>
          </a:bodyPr>
          <a:lstStyle/>
          <a:p>
            <a:r>
              <a:rPr lang="en-US" sz="1600" dirty="0" smtClean="0"/>
              <a:t>&gt;&gt;&gt;&gt;&gt; </a:t>
            </a:r>
            <a:r>
              <a:rPr lang="en-US" sz="1600" dirty="0" err="1" smtClean="0"/>
              <a:t>readmapping</a:t>
            </a:r>
            <a:r>
              <a:rPr lang="en-US" sz="1600" dirty="0" smtClean="0"/>
              <a:t> with </a:t>
            </a:r>
            <a:r>
              <a:rPr lang="en-US" sz="1600" dirty="0" err="1" smtClean="0"/>
              <a:t>Tophat</a:t>
            </a:r>
            <a:r>
              <a:rPr lang="en-US" sz="1600" dirty="0" smtClean="0"/>
              <a:t> </a:t>
            </a:r>
          </a:p>
          <a:p>
            <a:r>
              <a:rPr lang="en-US" sz="1600" dirty="0" smtClean="0"/>
              <a:t>&gt;&gt;&gt;&gt;&gt; </a:t>
            </a:r>
            <a:r>
              <a:rPr lang="en-US" sz="1600" dirty="0" err="1" smtClean="0"/>
              <a:t>startdate</a:t>
            </a:r>
            <a:r>
              <a:rPr lang="en-US" sz="1600" dirty="0" smtClean="0"/>
              <a:t> Tue Nov 15 16:32:45 EST 2011</a:t>
            </a:r>
          </a:p>
          <a:p>
            <a:r>
              <a:rPr lang="en-US" sz="1600" dirty="0" smtClean="0"/>
              <a:t>&gt;&gt;&gt;&gt;&gt; hostname compute-0-16.local</a:t>
            </a:r>
          </a:p>
          <a:p>
            <a:r>
              <a:rPr lang="en-US" sz="1600" dirty="0" smtClean="0"/>
              <a:t>&gt;&gt;&gt;&gt;&gt; </a:t>
            </a:r>
            <a:r>
              <a:rPr lang="en-US" sz="1600" dirty="0" err="1" smtClean="0"/>
              <a:t>job_name</a:t>
            </a:r>
            <a:r>
              <a:rPr lang="en-US" sz="1600" dirty="0" smtClean="0"/>
              <a:t> tophat2_BigKCL50_s_1_1</a:t>
            </a:r>
          </a:p>
          <a:p>
            <a:r>
              <a:rPr lang="en-US" sz="1600" dirty="0" smtClean="0"/>
              <a:t>&gt;&gt;&gt;&gt;&gt; </a:t>
            </a:r>
            <a:r>
              <a:rPr lang="en-US" sz="1600" dirty="0" err="1" smtClean="0"/>
              <a:t>job_id</a:t>
            </a:r>
            <a:r>
              <a:rPr lang="en-US" sz="1600" dirty="0" smtClean="0"/>
              <a:t> 240922</a:t>
            </a:r>
          </a:p>
          <a:p>
            <a:r>
              <a:rPr lang="en-US" sz="1600" dirty="0" smtClean="0"/>
              <a:t>&gt;&gt;&gt;&gt;&gt; </a:t>
            </a:r>
            <a:r>
              <a:rPr lang="en-US" sz="1600" dirty="0" err="1" smtClean="0"/>
              <a:t>tophatcuff.sh</a:t>
            </a:r>
            <a:r>
              <a:rPr lang="en-US" sz="1600" dirty="0" smtClean="0"/>
              <a:t> -k </a:t>
            </a:r>
            <a:r>
              <a:rPr lang="en-US" sz="1600" dirty="0" err="1" smtClean="0"/>
              <a:t>config.txt</a:t>
            </a:r>
            <a:r>
              <a:rPr lang="en-US" sz="1600" dirty="0" smtClean="0"/>
              <a:t> -r /clusterdata/hiseq_apps/resources/freeze001/mm9/mm9.fasta -f /illumina/Data/110823_SN417_0129_BB00M8ABXX//fastq/BigKCL50/s_1_1_read1.fastq -t 24 -o /illumina/Data/ …</a:t>
            </a:r>
            <a:endParaRPr lang="en-US" sz="1600" dirty="0"/>
          </a:p>
        </p:txBody>
      </p:sp>
      <p:sp>
        <p:nvSpPr>
          <p:cNvPr id="7" name="TextBox 6"/>
          <p:cNvSpPr txBox="1"/>
          <p:nvPr/>
        </p:nvSpPr>
        <p:spPr>
          <a:xfrm>
            <a:off x="469900" y="1822500"/>
            <a:ext cx="4358685" cy="1569660"/>
          </a:xfrm>
          <a:prstGeom prst="rect">
            <a:avLst/>
          </a:prstGeom>
          <a:solidFill>
            <a:schemeClr val="bg1"/>
          </a:solidFill>
        </p:spPr>
        <p:txBody>
          <a:bodyPr wrap="none" rtlCol="0">
            <a:spAutoFit/>
          </a:bodyPr>
          <a:lstStyle/>
          <a:p>
            <a:r>
              <a:rPr lang="en-US" sz="1600" dirty="0" smtClean="0">
                <a:solidFill>
                  <a:srgbClr val="7F7F7F"/>
                </a:solidFill>
                <a:latin typeface="Consolas"/>
                <a:cs typeface="Consolas"/>
              </a:rPr>
              <a:t>echo "&gt;&gt;&gt;&gt;&gt; </a:t>
            </a:r>
            <a:r>
              <a:rPr lang="en-US" sz="1600" dirty="0" err="1" smtClean="0">
                <a:solidFill>
                  <a:srgbClr val="7F7F7F"/>
                </a:solidFill>
                <a:latin typeface="Consolas"/>
                <a:cs typeface="Consolas"/>
              </a:rPr>
              <a:t>readmapping</a:t>
            </a:r>
            <a:r>
              <a:rPr lang="en-US" sz="1600" dirty="0" smtClean="0">
                <a:solidFill>
                  <a:srgbClr val="7F7F7F"/>
                </a:solidFill>
                <a:latin typeface="Consolas"/>
                <a:cs typeface="Consolas"/>
              </a:rPr>
              <a:t> with </a:t>
            </a:r>
            <a:r>
              <a:rPr lang="en-US" sz="1600" dirty="0" err="1" smtClean="0">
                <a:solidFill>
                  <a:srgbClr val="7F7F7F"/>
                </a:solidFill>
                <a:latin typeface="Consolas"/>
                <a:cs typeface="Consolas"/>
              </a:rPr>
              <a:t>Tophat</a:t>
            </a:r>
            <a:r>
              <a:rPr lang="en-US" sz="1600" dirty="0" smtClean="0">
                <a:solidFill>
                  <a:srgbClr val="7F7F7F"/>
                </a:solidFill>
                <a:latin typeface="Consolas"/>
                <a:cs typeface="Consolas"/>
              </a:rPr>
              <a:t> "</a:t>
            </a:r>
          </a:p>
          <a:p>
            <a:r>
              <a:rPr lang="en-US" sz="1600" dirty="0" smtClean="0">
                <a:solidFill>
                  <a:srgbClr val="7F7F7F"/>
                </a:solidFill>
                <a:latin typeface="Consolas"/>
                <a:cs typeface="Consolas"/>
              </a:rPr>
              <a:t>echo "&gt;&gt;&gt;&gt;&gt; </a:t>
            </a:r>
            <a:r>
              <a:rPr lang="en-US" sz="1600" dirty="0" err="1" smtClean="0">
                <a:solidFill>
                  <a:srgbClr val="7F7F7F"/>
                </a:solidFill>
                <a:latin typeface="Consolas"/>
                <a:cs typeface="Consolas"/>
              </a:rPr>
              <a:t>startdate</a:t>
            </a:r>
            <a:r>
              <a:rPr lang="en-US" sz="1600" dirty="0" smtClean="0">
                <a:solidFill>
                  <a:srgbClr val="7F7F7F"/>
                </a:solidFill>
                <a:latin typeface="Consolas"/>
                <a:cs typeface="Consolas"/>
              </a:rPr>
              <a:t> "`date`</a:t>
            </a:r>
          </a:p>
          <a:p>
            <a:r>
              <a:rPr lang="en-US" sz="1600" dirty="0" smtClean="0">
                <a:solidFill>
                  <a:srgbClr val="7F7F7F"/>
                </a:solidFill>
                <a:latin typeface="Consolas"/>
                <a:cs typeface="Consolas"/>
              </a:rPr>
              <a:t>echo "&gt;&gt;&gt;&gt;&gt; hostname "`hostname`</a:t>
            </a:r>
          </a:p>
          <a:p>
            <a:r>
              <a:rPr lang="en-US" sz="1600" dirty="0" smtClean="0">
                <a:solidFill>
                  <a:srgbClr val="7F7F7F"/>
                </a:solidFill>
                <a:latin typeface="Consolas"/>
                <a:cs typeface="Consolas"/>
              </a:rPr>
              <a:t>echo "&gt;&gt;&gt;&gt;&gt; </a:t>
            </a:r>
            <a:r>
              <a:rPr lang="en-US" sz="1600" dirty="0" err="1" smtClean="0">
                <a:solidFill>
                  <a:srgbClr val="7F7F7F"/>
                </a:solidFill>
                <a:latin typeface="Consolas"/>
                <a:cs typeface="Consolas"/>
              </a:rPr>
              <a:t>job_name</a:t>
            </a:r>
            <a:r>
              <a:rPr lang="en-US" sz="1600" dirty="0" smtClean="0">
                <a:solidFill>
                  <a:srgbClr val="7F7F7F"/>
                </a:solidFill>
                <a:latin typeface="Consolas"/>
                <a:cs typeface="Consolas"/>
              </a:rPr>
              <a:t> "$JOB_NAME</a:t>
            </a:r>
          </a:p>
          <a:p>
            <a:r>
              <a:rPr lang="en-US" sz="1600" dirty="0" smtClean="0">
                <a:solidFill>
                  <a:srgbClr val="7F7F7F"/>
                </a:solidFill>
                <a:latin typeface="Consolas"/>
                <a:cs typeface="Consolas"/>
              </a:rPr>
              <a:t>echo "&gt;&gt;&gt;&gt;&gt; </a:t>
            </a:r>
            <a:r>
              <a:rPr lang="en-US" sz="1600" dirty="0" err="1" smtClean="0">
                <a:solidFill>
                  <a:srgbClr val="7F7F7F"/>
                </a:solidFill>
                <a:latin typeface="Consolas"/>
                <a:cs typeface="Consolas"/>
              </a:rPr>
              <a:t>job_id</a:t>
            </a:r>
            <a:r>
              <a:rPr lang="en-US" sz="1600" dirty="0" smtClean="0">
                <a:solidFill>
                  <a:srgbClr val="7F7F7F"/>
                </a:solidFill>
                <a:latin typeface="Consolas"/>
                <a:cs typeface="Consolas"/>
              </a:rPr>
              <a:t> "$JOB_ID</a:t>
            </a:r>
          </a:p>
          <a:p>
            <a:r>
              <a:rPr lang="en-US" sz="1600" dirty="0" smtClean="0">
                <a:solidFill>
                  <a:srgbClr val="7F7F7F"/>
                </a:solidFill>
                <a:latin typeface="Consolas"/>
                <a:cs typeface="Consolas"/>
              </a:rPr>
              <a:t>echo "&gt;&gt;&gt;&gt;&gt; </a:t>
            </a:r>
            <a:r>
              <a:rPr lang="en-US" sz="1600" dirty="0" err="1" smtClean="0">
                <a:solidFill>
                  <a:srgbClr val="7F7F7F"/>
                </a:solidFill>
                <a:latin typeface="Consolas"/>
                <a:cs typeface="Consolas"/>
              </a:rPr>
              <a:t>tophatcuff.sh</a:t>
            </a:r>
            <a:r>
              <a:rPr lang="en-US" sz="1600" dirty="0" smtClean="0">
                <a:solidFill>
                  <a:srgbClr val="7F7F7F"/>
                </a:solidFill>
                <a:latin typeface="Consolas"/>
                <a:cs typeface="Consolas"/>
              </a:rPr>
              <a:t> $*"</a:t>
            </a:r>
            <a:endParaRPr lang="en-US" sz="1600" dirty="0">
              <a:solidFill>
                <a:srgbClr val="7F7F7F"/>
              </a:solidFill>
              <a:latin typeface="Consolas"/>
              <a:cs typeface="Consolas"/>
            </a:endParaRPr>
          </a:p>
        </p:txBody>
      </p:sp>
      <p:sp>
        <p:nvSpPr>
          <p:cNvPr id="9" name="Rectangle 8"/>
          <p:cNvSpPr/>
          <p:nvPr/>
        </p:nvSpPr>
        <p:spPr>
          <a:xfrm>
            <a:off x="444500" y="-1079500"/>
            <a:ext cx="4572000" cy="646331"/>
          </a:xfrm>
          <a:prstGeom prst="rect">
            <a:avLst/>
          </a:prstGeom>
        </p:spPr>
        <p:txBody>
          <a:bodyPr>
            <a:spAutoFit/>
          </a:bodyPr>
          <a:lstStyle/>
          <a:p>
            <a:r>
              <a:rPr lang="en-US" dirty="0" err="1" smtClean="0"/>
              <a:t>qsub</a:t>
            </a:r>
            <a:r>
              <a:rPr lang="en-US" dirty="0" smtClean="0"/>
              <a:t> -b y -j y [PBSOPTIONS] </a:t>
            </a:r>
            <a:r>
              <a:rPr lang="en-US" dirty="0" err="1" smtClean="0"/>
              <a:t>pbsScript.sh</a:t>
            </a:r>
            <a:r>
              <a:rPr lang="en-US" dirty="0" smtClean="0"/>
              <a:t> -k HISEQINF [PARAMETERS]</a:t>
            </a:r>
            <a:endParaRPr lang="en-US" dirty="0"/>
          </a:p>
        </p:txBody>
      </p:sp>
      <p:sp>
        <p:nvSpPr>
          <p:cNvPr id="10" name="Rectangle 9"/>
          <p:cNvSpPr/>
          <p:nvPr/>
        </p:nvSpPr>
        <p:spPr>
          <a:xfrm>
            <a:off x="444500" y="1283603"/>
            <a:ext cx="7188200" cy="369332"/>
          </a:xfrm>
          <a:prstGeom prst="rect">
            <a:avLst/>
          </a:prstGeom>
        </p:spPr>
        <p:txBody>
          <a:bodyPr wrap="square">
            <a:spAutoFit/>
          </a:bodyPr>
          <a:lstStyle/>
          <a:p>
            <a:r>
              <a:rPr lang="en-US" dirty="0" smtClean="0"/>
              <a:t>Code example for setting up checkpoints in the </a:t>
            </a:r>
            <a:r>
              <a:rPr lang="en-US" dirty="0" err="1" smtClean="0"/>
              <a:t>pbsScript.sh</a:t>
            </a:r>
            <a:endParaRPr lang="en-US" dirty="0"/>
          </a:p>
        </p:txBody>
      </p:sp>
      <p:sp>
        <p:nvSpPr>
          <p:cNvPr id="16" name="Rectangle 15"/>
          <p:cNvSpPr/>
          <p:nvPr/>
        </p:nvSpPr>
        <p:spPr>
          <a:xfrm>
            <a:off x="406400" y="3441700"/>
            <a:ext cx="7188200" cy="369332"/>
          </a:xfrm>
          <a:prstGeom prst="rect">
            <a:avLst/>
          </a:prstGeom>
        </p:spPr>
        <p:txBody>
          <a:bodyPr wrap="square">
            <a:spAutoFit/>
          </a:bodyPr>
          <a:lstStyle/>
          <a:p>
            <a:r>
              <a:rPr lang="en-US" dirty="0" smtClean="0"/>
              <a:t>Output in </a:t>
            </a:r>
            <a:r>
              <a:rPr lang="en-US" dirty="0" err="1" smtClean="0"/>
              <a:t>qout.out</a:t>
            </a:r>
            <a:endParaRPr lang="en-US" dirty="0"/>
          </a:p>
        </p:txBody>
      </p:sp>
    </p:spTree>
    <p:extLst>
      <p:ext uri="{BB962C8B-B14F-4D97-AF65-F5344CB8AC3E}">
        <p14:creationId xmlns:p14="http://schemas.microsoft.com/office/powerpoint/2010/main" val="2180779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Download-free availability: </a:t>
            </a:r>
            <a:endParaRPr lang="en-US" dirty="0"/>
          </a:p>
        </p:txBody>
      </p:sp>
      <p:pic>
        <p:nvPicPr>
          <p:cNvPr id="10" name="Picture 9" descr="RStudio-1.jpg"/>
          <p:cNvPicPr>
            <a:picLocks noChangeAspect="1"/>
          </p:cNvPicPr>
          <p:nvPr/>
        </p:nvPicPr>
        <p:blipFill>
          <a:blip r:embed="rId2"/>
          <a:stretch>
            <a:fillRect/>
          </a:stretch>
        </p:blipFill>
        <p:spPr>
          <a:xfrm>
            <a:off x="6229574" y="1592058"/>
            <a:ext cx="2251015" cy="1781276"/>
          </a:xfrm>
          <a:prstGeom prst="rect">
            <a:avLst/>
          </a:prstGeom>
        </p:spPr>
      </p:pic>
      <p:grpSp>
        <p:nvGrpSpPr>
          <p:cNvPr id="21" name="Group 20"/>
          <p:cNvGrpSpPr/>
          <p:nvPr/>
        </p:nvGrpSpPr>
        <p:grpSpPr>
          <a:xfrm>
            <a:off x="601842" y="1592058"/>
            <a:ext cx="1244433" cy="1783555"/>
            <a:chOff x="730002" y="2476207"/>
            <a:chExt cx="1438498" cy="2061693"/>
          </a:xfrm>
        </p:grpSpPr>
        <p:grpSp>
          <p:nvGrpSpPr>
            <p:cNvPr id="8" name="Group 7"/>
            <p:cNvGrpSpPr/>
            <p:nvPr/>
          </p:nvGrpSpPr>
          <p:grpSpPr>
            <a:xfrm>
              <a:off x="730003" y="2629353"/>
              <a:ext cx="1438497" cy="1908547"/>
              <a:chOff x="457200" y="2234259"/>
              <a:chExt cx="1438497" cy="1908547"/>
            </a:xfrm>
            <a:solidFill>
              <a:srgbClr val="C0504D"/>
            </a:solidFill>
          </p:grpSpPr>
          <p:pic>
            <p:nvPicPr>
              <p:cNvPr id="6" name="Picture 5" descr="Mozilla Firefox.jpg"/>
              <p:cNvPicPr>
                <a:picLocks noChangeAspect="1"/>
              </p:cNvPicPr>
              <p:nvPr/>
            </p:nvPicPr>
            <p:blipFill>
              <a:blip r:embed="rId3"/>
              <a:srcRect b="73652"/>
              <a:stretch>
                <a:fillRect/>
              </a:stretch>
            </p:blipFill>
            <p:spPr>
              <a:xfrm>
                <a:off x="457200" y="2234259"/>
                <a:ext cx="1438497" cy="1218260"/>
              </a:xfrm>
              <a:prstGeom prst="rect">
                <a:avLst/>
              </a:prstGeom>
              <a:grpFill/>
              <a:ln>
                <a:noFill/>
              </a:ln>
            </p:spPr>
          </p:pic>
          <p:pic>
            <p:nvPicPr>
              <p:cNvPr id="7" name="Picture 6" descr="Mozilla Firefox.jpg"/>
              <p:cNvPicPr>
                <a:picLocks noChangeAspect="1"/>
              </p:cNvPicPr>
              <p:nvPr/>
            </p:nvPicPr>
            <p:blipFill rotWithShape="1">
              <a:blip r:embed="rId3"/>
              <a:srcRect t="51170" b="33901"/>
              <a:stretch/>
            </p:blipFill>
            <p:spPr>
              <a:xfrm>
                <a:off x="457200" y="3452518"/>
                <a:ext cx="1438497" cy="690288"/>
              </a:xfrm>
              <a:prstGeom prst="rect">
                <a:avLst/>
              </a:prstGeom>
              <a:grpFill/>
              <a:ln>
                <a:noFill/>
              </a:ln>
            </p:spPr>
          </p:pic>
        </p:grpSp>
        <p:pic>
          <p:nvPicPr>
            <p:cNvPr id="11" name="Picture 10" descr="RStudio-1.jpg"/>
            <p:cNvPicPr>
              <a:picLocks noChangeAspect="1"/>
            </p:cNvPicPr>
            <p:nvPr/>
          </p:nvPicPr>
          <p:blipFill>
            <a:blip r:embed="rId2"/>
            <a:srcRect b="87143"/>
            <a:stretch>
              <a:fillRect/>
            </a:stretch>
          </p:blipFill>
          <p:spPr>
            <a:xfrm>
              <a:off x="730002" y="2476207"/>
              <a:ext cx="1438497" cy="209588"/>
            </a:xfrm>
            <a:prstGeom prst="rect">
              <a:avLst/>
            </a:prstGeom>
          </p:spPr>
        </p:pic>
      </p:grpSp>
      <p:pic>
        <p:nvPicPr>
          <p:cNvPr id="12" name="Picture 11" descr="denis@cluster_~.jpg"/>
          <p:cNvPicPr>
            <a:picLocks noChangeAspect="1"/>
          </p:cNvPicPr>
          <p:nvPr/>
        </p:nvPicPr>
        <p:blipFill>
          <a:blip r:embed="rId4"/>
          <a:stretch>
            <a:fillRect/>
          </a:stretch>
        </p:blipFill>
        <p:spPr>
          <a:xfrm>
            <a:off x="3059005" y="1592058"/>
            <a:ext cx="2578634" cy="1783555"/>
          </a:xfrm>
          <a:prstGeom prst="rect">
            <a:avLst/>
          </a:prstGeom>
        </p:spPr>
      </p:pic>
      <p:grpSp>
        <p:nvGrpSpPr>
          <p:cNvPr id="9" name="Group 15"/>
          <p:cNvGrpSpPr/>
          <p:nvPr/>
        </p:nvGrpSpPr>
        <p:grpSpPr>
          <a:xfrm>
            <a:off x="360363" y="1047317"/>
            <a:ext cx="519277" cy="388522"/>
            <a:chOff x="7650664" y="977935"/>
            <a:chExt cx="600256" cy="449110"/>
          </a:xfrm>
        </p:grpSpPr>
        <p:sp>
          <p:nvSpPr>
            <p:cNvPr id="17" name="Connector 16"/>
            <p:cNvSpPr/>
            <p:nvPr/>
          </p:nvSpPr>
          <p:spPr>
            <a:xfrm>
              <a:off x="7650664" y="977935"/>
              <a:ext cx="449110" cy="449110"/>
            </a:xfrm>
            <a:prstGeom prst="flowChartConnector">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sp>
        <p:sp>
          <p:nvSpPr>
            <p:cNvPr id="18" name="TextBox 17"/>
            <p:cNvSpPr txBox="1"/>
            <p:nvPr/>
          </p:nvSpPr>
          <p:spPr>
            <a:xfrm>
              <a:off x="7714075" y="978372"/>
              <a:ext cx="536845" cy="400110"/>
            </a:xfrm>
            <a:prstGeom prst="rect">
              <a:avLst/>
            </a:prstGeom>
            <a:noFill/>
          </p:spPr>
          <p:txBody>
            <a:bodyPr wrap="square" rtlCol="0">
              <a:spAutoFit/>
            </a:bodyPr>
            <a:lstStyle/>
            <a:p>
              <a:r>
                <a:rPr lang="en-US" sz="1600" b="1" dirty="0" smtClean="0">
                  <a:solidFill>
                    <a:schemeClr val="accent1">
                      <a:lumMod val="75000"/>
                    </a:schemeClr>
                  </a:solidFill>
                </a:rPr>
                <a:t>1</a:t>
              </a:r>
              <a:endParaRPr lang="en-US" sz="1600" b="1" dirty="0">
                <a:solidFill>
                  <a:schemeClr val="accent1">
                    <a:lumMod val="75000"/>
                  </a:schemeClr>
                </a:solidFill>
              </a:endParaRPr>
            </a:p>
          </p:txBody>
        </p:sp>
      </p:grpSp>
      <p:pic>
        <p:nvPicPr>
          <p:cNvPr id="30" name="Picture 29" descr="overview.jpg"/>
          <p:cNvPicPr>
            <a:picLocks noChangeAspect="1"/>
          </p:cNvPicPr>
          <p:nvPr/>
        </p:nvPicPr>
        <p:blipFill>
          <a:blip r:embed="rId5"/>
          <a:srcRect b="44504"/>
          <a:stretch>
            <a:fillRect/>
          </a:stretch>
        </p:blipFill>
        <p:spPr>
          <a:xfrm>
            <a:off x="3059005" y="4312693"/>
            <a:ext cx="5070702" cy="1130491"/>
          </a:xfrm>
          <a:prstGeom prst="rect">
            <a:avLst/>
          </a:prstGeom>
        </p:spPr>
      </p:pic>
      <p:pic>
        <p:nvPicPr>
          <p:cNvPr id="32" name="Picture 31" descr="RNA-seq.png"/>
          <p:cNvPicPr>
            <a:picLocks noChangeAspect="1"/>
          </p:cNvPicPr>
          <p:nvPr/>
        </p:nvPicPr>
        <p:blipFill rotWithShape="1">
          <a:blip r:embed="rId6"/>
          <a:srcRect r="11130" b="17043"/>
          <a:stretch/>
        </p:blipFill>
        <p:spPr>
          <a:xfrm>
            <a:off x="601843" y="4255487"/>
            <a:ext cx="1874658" cy="1650014"/>
          </a:xfrm>
          <a:prstGeom prst="rect">
            <a:avLst/>
          </a:prstGeom>
        </p:spPr>
      </p:pic>
      <p:sp>
        <p:nvSpPr>
          <p:cNvPr id="16" name="TextBox 15"/>
          <p:cNvSpPr txBox="1"/>
          <p:nvPr/>
        </p:nvSpPr>
        <p:spPr>
          <a:xfrm>
            <a:off x="828840" y="1063625"/>
            <a:ext cx="1012660" cy="369332"/>
          </a:xfrm>
          <a:prstGeom prst="rect">
            <a:avLst/>
          </a:prstGeom>
          <a:noFill/>
        </p:spPr>
        <p:txBody>
          <a:bodyPr wrap="square" rtlCol="0">
            <a:spAutoFit/>
          </a:bodyPr>
          <a:lstStyle/>
          <a:p>
            <a:r>
              <a:rPr lang="en-US" dirty="0" smtClean="0"/>
              <a:t>Website</a:t>
            </a:r>
          </a:p>
        </p:txBody>
      </p:sp>
      <p:grpSp>
        <p:nvGrpSpPr>
          <p:cNvPr id="37" name="Group 15"/>
          <p:cNvGrpSpPr/>
          <p:nvPr/>
        </p:nvGrpSpPr>
        <p:grpSpPr>
          <a:xfrm>
            <a:off x="6081827" y="1047317"/>
            <a:ext cx="519277" cy="388522"/>
            <a:chOff x="7650664" y="977935"/>
            <a:chExt cx="600256" cy="449110"/>
          </a:xfrm>
        </p:grpSpPr>
        <p:sp>
          <p:nvSpPr>
            <p:cNvPr id="38" name="Connector 37"/>
            <p:cNvSpPr/>
            <p:nvPr/>
          </p:nvSpPr>
          <p:spPr>
            <a:xfrm>
              <a:off x="7650664" y="977935"/>
              <a:ext cx="449110" cy="449110"/>
            </a:xfrm>
            <a:prstGeom prst="flowChartConnector">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sp>
        <p:sp>
          <p:nvSpPr>
            <p:cNvPr id="39" name="TextBox 38"/>
            <p:cNvSpPr txBox="1"/>
            <p:nvPr/>
          </p:nvSpPr>
          <p:spPr>
            <a:xfrm>
              <a:off x="7714075" y="978372"/>
              <a:ext cx="536845" cy="400110"/>
            </a:xfrm>
            <a:prstGeom prst="rect">
              <a:avLst/>
            </a:prstGeom>
            <a:noFill/>
          </p:spPr>
          <p:txBody>
            <a:bodyPr wrap="square" rtlCol="0">
              <a:spAutoFit/>
            </a:bodyPr>
            <a:lstStyle/>
            <a:p>
              <a:r>
                <a:rPr lang="en-US" sz="1600" b="1" dirty="0">
                  <a:solidFill>
                    <a:schemeClr val="accent1">
                      <a:lumMod val="75000"/>
                    </a:schemeClr>
                  </a:solidFill>
                </a:rPr>
                <a:t>3</a:t>
              </a:r>
            </a:p>
          </p:txBody>
        </p:sp>
      </p:grpSp>
      <p:sp>
        <p:nvSpPr>
          <p:cNvPr id="40" name="TextBox 39"/>
          <p:cNvSpPr txBox="1"/>
          <p:nvPr/>
        </p:nvSpPr>
        <p:spPr>
          <a:xfrm>
            <a:off x="6550304" y="1063625"/>
            <a:ext cx="1012660" cy="369332"/>
          </a:xfrm>
          <a:prstGeom prst="rect">
            <a:avLst/>
          </a:prstGeom>
          <a:noFill/>
        </p:spPr>
        <p:txBody>
          <a:bodyPr wrap="square" rtlCol="0">
            <a:spAutoFit/>
          </a:bodyPr>
          <a:lstStyle/>
          <a:p>
            <a:r>
              <a:rPr lang="en-US" dirty="0" err="1" smtClean="0"/>
              <a:t>Rstudio</a:t>
            </a:r>
            <a:endParaRPr lang="en-US" dirty="0" smtClean="0"/>
          </a:p>
        </p:txBody>
      </p:sp>
      <p:grpSp>
        <p:nvGrpSpPr>
          <p:cNvPr id="41" name="Group 15"/>
          <p:cNvGrpSpPr/>
          <p:nvPr/>
        </p:nvGrpSpPr>
        <p:grpSpPr>
          <a:xfrm>
            <a:off x="2792687" y="1082242"/>
            <a:ext cx="519277" cy="388522"/>
            <a:chOff x="7650664" y="977935"/>
            <a:chExt cx="600256" cy="449110"/>
          </a:xfrm>
        </p:grpSpPr>
        <p:sp>
          <p:nvSpPr>
            <p:cNvPr id="42" name="Connector 41"/>
            <p:cNvSpPr/>
            <p:nvPr/>
          </p:nvSpPr>
          <p:spPr>
            <a:xfrm>
              <a:off x="7650664" y="977935"/>
              <a:ext cx="449110" cy="449110"/>
            </a:xfrm>
            <a:prstGeom prst="flowChartConnector">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sp>
        <p:sp>
          <p:nvSpPr>
            <p:cNvPr id="43" name="TextBox 42"/>
            <p:cNvSpPr txBox="1"/>
            <p:nvPr/>
          </p:nvSpPr>
          <p:spPr>
            <a:xfrm>
              <a:off x="7714075" y="978372"/>
              <a:ext cx="536845" cy="400110"/>
            </a:xfrm>
            <a:prstGeom prst="rect">
              <a:avLst/>
            </a:prstGeom>
            <a:noFill/>
          </p:spPr>
          <p:txBody>
            <a:bodyPr wrap="square" rtlCol="0">
              <a:spAutoFit/>
            </a:bodyPr>
            <a:lstStyle/>
            <a:p>
              <a:r>
                <a:rPr lang="en-US" sz="1600" b="1" dirty="0" smtClean="0">
                  <a:solidFill>
                    <a:schemeClr val="accent1">
                      <a:lumMod val="75000"/>
                    </a:schemeClr>
                  </a:solidFill>
                </a:rPr>
                <a:t>2</a:t>
              </a:r>
              <a:endParaRPr lang="en-US" sz="1600" b="1" dirty="0">
                <a:solidFill>
                  <a:schemeClr val="accent1">
                    <a:lumMod val="75000"/>
                  </a:schemeClr>
                </a:solidFill>
              </a:endParaRPr>
            </a:p>
          </p:txBody>
        </p:sp>
      </p:grpSp>
      <p:sp>
        <p:nvSpPr>
          <p:cNvPr id="44" name="TextBox 43"/>
          <p:cNvSpPr txBox="1"/>
          <p:nvPr/>
        </p:nvSpPr>
        <p:spPr>
          <a:xfrm>
            <a:off x="3261164" y="1098550"/>
            <a:ext cx="1742636" cy="369332"/>
          </a:xfrm>
          <a:prstGeom prst="rect">
            <a:avLst/>
          </a:prstGeom>
          <a:noFill/>
        </p:spPr>
        <p:txBody>
          <a:bodyPr wrap="square" rtlCol="0">
            <a:spAutoFit/>
          </a:bodyPr>
          <a:lstStyle/>
          <a:p>
            <a:r>
              <a:rPr lang="en-US" dirty="0" smtClean="0"/>
              <a:t>Command line</a:t>
            </a:r>
          </a:p>
        </p:txBody>
      </p:sp>
      <p:grpSp>
        <p:nvGrpSpPr>
          <p:cNvPr id="45" name="Group 15"/>
          <p:cNvGrpSpPr/>
          <p:nvPr/>
        </p:nvGrpSpPr>
        <p:grpSpPr>
          <a:xfrm>
            <a:off x="360363" y="3720481"/>
            <a:ext cx="519277" cy="388522"/>
            <a:chOff x="7650664" y="977935"/>
            <a:chExt cx="600257" cy="449110"/>
          </a:xfrm>
        </p:grpSpPr>
        <p:sp>
          <p:nvSpPr>
            <p:cNvPr id="46" name="Connector 45"/>
            <p:cNvSpPr/>
            <p:nvPr/>
          </p:nvSpPr>
          <p:spPr>
            <a:xfrm>
              <a:off x="7650664" y="977935"/>
              <a:ext cx="449110" cy="449110"/>
            </a:xfrm>
            <a:prstGeom prst="flowChartConnector">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sp>
        <p:sp>
          <p:nvSpPr>
            <p:cNvPr id="47" name="TextBox 46"/>
            <p:cNvSpPr txBox="1"/>
            <p:nvPr/>
          </p:nvSpPr>
          <p:spPr>
            <a:xfrm>
              <a:off x="7714075" y="978373"/>
              <a:ext cx="536846" cy="400110"/>
            </a:xfrm>
            <a:prstGeom prst="rect">
              <a:avLst/>
            </a:prstGeom>
            <a:noFill/>
          </p:spPr>
          <p:txBody>
            <a:bodyPr wrap="square" rtlCol="0">
              <a:spAutoFit/>
            </a:bodyPr>
            <a:lstStyle/>
            <a:p>
              <a:r>
                <a:rPr lang="en-US" sz="1600" b="1" dirty="0" smtClean="0">
                  <a:solidFill>
                    <a:schemeClr val="accent1">
                      <a:lumMod val="75000"/>
                    </a:schemeClr>
                  </a:solidFill>
                </a:rPr>
                <a:t>4</a:t>
              </a:r>
              <a:endParaRPr lang="en-US" sz="1600" b="1" dirty="0">
                <a:solidFill>
                  <a:schemeClr val="accent1">
                    <a:lumMod val="75000"/>
                  </a:schemeClr>
                </a:solidFill>
              </a:endParaRPr>
            </a:p>
          </p:txBody>
        </p:sp>
      </p:grpSp>
      <p:sp>
        <p:nvSpPr>
          <p:cNvPr id="48" name="TextBox 47"/>
          <p:cNvSpPr txBox="1"/>
          <p:nvPr/>
        </p:nvSpPr>
        <p:spPr>
          <a:xfrm>
            <a:off x="828839" y="3736789"/>
            <a:ext cx="1882443" cy="369332"/>
          </a:xfrm>
          <a:prstGeom prst="rect">
            <a:avLst/>
          </a:prstGeom>
          <a:noFill/>
        </p:spPr>
        <p:txBody>
          <a:bodyPr wrap="square" rtlCol="0">
            <a:spAutoFit/>
          </a:bodyPr>
          <a:lstStyle/>
          <a:p>
            <a:r>
              <a:rPr lang="en-US" dirty="0" smtClean="0"/>
              <a:t>Genome Viewer</a:t>
            </a:r>
          </a:p>
        </p:txBody>
      </p:sp>
      <p:grpSp>
        <p:nvGrpSpPr>
          <p:cNvPr id="49" name="Group 15"/>
          <p:cNvGrpSpPr/>
          <p:nvPr/>
        </p:nvGrpSpPr>
        <p:grpSpPr>
          <a:xfrm>
            <a:off x="2792687" y="3720481"/>
            <a:ext cx="519277" cy="388522"/>
            <a:chOff x="7650664" y="977935"/>
            <a:chExt cx="600257" cy="449110"/>
          </a:xfrm>
        </p:grpSpPr>
        <p:sp>
          <p:nvSpPr>
            <p:cNvPr id="50" name="Connector 49"/>
            <p:cNvSpPr/>
            <p:nvPr/>
          </p:nvSpPr>
          <p:spPr>
            <a:xfrm>
              <a:off x="7650664" y="977935"/>
              <a:ext cx="449110" cy="449110"/>
            </a:xfrm>
            <a:prstGeom prst="flowChartConnector">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sp>
        <p:sp>
          <p:nvSpPr>
            <p:cNvPr id="51" name="TextBox 50"/>
            <p:cNvSpPr txBox="1"/>
            <p:nvPr/>
          </p:nvSpPr>
          <p:spPr>
            <a:xfrm>
              <a:off x="7714075" y="978373"/>
              <a:ext cx="536846" cy="400110"/>
            </a:xfrm>
            <a:prstGeom prst="rect">
              <a:avLst/>
            </a:prstGeom>
            <a:noFill/>
          </p:spPr>
          <p:txBody>
            <a:bodyPr wrap="square" rtlCol="0">
              <a:spAutoFit/>
            </a:bodyPr>
            <a:lstStyle/>
            <a:p>
              <a:r>
                <a:rPr lang="en-US" sz="1600" b="1" dirty="0" smtClean="0">
                  <a:solidFill>
                    <a:schemeClr val="accent1">
                      <a:lumMod val="75000"/>
                    </a:schemeClr>
                  </a:solidFill>
                </a:rPr>
                <a:t>5</a:t>
              </a:r>
              <a:endParaRPr lang="en-US" sz="1600" b="1" dirty="0">
                <a:solidFill>
                  <a:schemeClr val="accent1">
                    <a:lumMod val="75000"/>
                  </a:schemeClr>
                </a:solidFill>
              </a:endParaRPr>
            </a:p>
          </p:txBody>
        </p:sp>
      </p:grpSp>
      <p:sp>
        <p:nvSpPr>
          <p:cNvPr id="52" name="TextBox 51"/>
          <p:cNvSpPr txBox="1"/>
          <p:nvPr/>
        </p:nvSpPr>
        <p:spPr>
          <a:xfrm>
            <a:off x="3261163" y="3736789"/>
            <a:ext cx="1882443" cy="369332"/>
          </a:xfrm>
          <a:prstGeom prst="rect">
            <a:avLst/>
          </a:prstGeom>
          <a:noFill/>
        </p:spPr>
        <p:txBody>
          <a:bodyPr wrap="square" rtlCol="0">
            <a:spAutoFit/>
          </a:bodyPr>
          <a:lstStyle/>
          <a:p>
            <a:r>
              <a:rPr lang="en-US" dirty="0" smtClean="0"/>
              <a:t>Excel-like </a:t>
            </a:r>
          </a:p>
        </p:txBody>
      </p:sp>
    </p:spTree>
    <p:extLst>
      <p:ext uri="{BB962C8B-B14F-4D97-AF65-F5344CB8AC3E}">
        <p14:creationId xmlns:p14="http://schemas.microsoft.com/office/powerpoint/2010/main" val="3763013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Supported pipelines</a:t>
            </a:r>
            <a:endParaRPr lang="en-US" dirty="0"/>
          </a:p>
        </p:txBody>
      </p:sp>
      <p:sp>
        <p:nvSpPr>
          <p:cNvPr id="7" name="Content Placeholder 6"/>
          <p:cNvSpPr>
            <a:spLocks noGrp="1"/>
          </p:cNvSpPr>
          <p:nvPr>
            <p:ph idx="1"/>
          </p:nvPr>
        </p:nvSpPr>
        <p:spPr/>
        <p:txBody>
          <a:bodyPr>
            <a:noAutofit/>
          </a:bodyPr>
          <a:lstStyle/>
          <a:p>
            <a:r>
              <a:rPr lang="en-US" sz="1200" dirty="0" smtClean="0">
                <a:latin typeface="Courier New"/>
                <a:cs typeface="Courier New"/>
              </a:rPr>
              <a:t># General </a:t>
            </a:r>
          </a:p>
          <a:p>
            <a:pPr>
              <a:buNone/>
            </a:pPr>
            <a:r>
              <a:rPr lang="en-US" sz="1200" dirty="0" smtClean="0">
                <a:latin typeface="Courier New"/>
                <a:cs typeface="Courier New"/>
              </a:rPr>
              <a:t>	</a:t>
            </a:r>
            <a:r>
              <a:rPr lang="en-US" sz="1200" dirty="0" err="1" smtClean="0">
                <a:latin typeface="Courier New"/>
                <a:cs typeface="Courier New"/>
              </a:rPr>
              <a:t>fastQC</a:t>
            </a:r>
            <a:r>
              <a:rPr lang="en-US" sz="1200" dirty="0" smtClean="0">
                <a:latin typeface="Courier New"/>
                <a:cs typeface="Courier New"/>
              </a:rPr>
              <a:t> -- run </a:t>
            </a:r>
            <a:r>
              <a:rPr lang="en-US" sz="1200" dirty="0" err="1" smtClean="0">
                <a:latin typeface="Courier New"/>
                <a:cs typeface="Courier New"/>
              </a:rPr>
              <a:t>fastQC</a:t>
            </a:r>
            <a:r>
              <a:rPr lang="en-US" sz="1200" dirty="0" smtClean="0">
                <a:latin typeface="Courier New"/>
                <a:cs typeface="Courier New"/>
              </a:rPr>
              <a:t> </a:t>
            </a:r>
          </a:p>
          <a:p>
            <a:pPr>
              <a:buNone/>
            </a:pPr>
            <a:r>
              <a:rPr lang="en-US" sz="1200" dirty="0" smtClean="0">
                <a:latin typeface="Courier New"/>
                <a:cs typeface="Courier New"/>
              </a:rPr>
              <a:t>	RUNTRIMMING -- trim to a certain read length $TRIMLENGTH </a:t>
            </a:r>
          </a:p>
          <a:p>
            <a:pPr>
              <a:buNone/>
            </a:pPr>
            <a:r>
              <a:rPr lang="en-US" sz="1200" dirty="0" smtClean="0">
                <a:latin typeface="Courier New"/>
                <a:cs typeface="Courier New"/>
              </a:rPr>
              <a:t>	RUNDOWNSAMPLING -- </a:t>
            </a:r>
            <a:r>
              <a:rPr lang="en-US" sz="1200" dirty="0" err="1" smtClean="0">
                <a:latin typeface="Courier New"/>
                <a:cs typeface="Courier New"/>
              </a:rPr>
              <a:t>downsample</a:t>
            </a:r>
            <a:r>
              <a:rPr lang="en-US" sz="1200" dirty="0" smtClean="0">
                <a:latin typeface="Courier New"/>
                <a:cs typeface="Courier New"/>
              </a:rPr>
              <a:t> to a certain number of reads $READNUMBER </a:t>
            </a:r>
          </a:p>
          <a:p>
            <a:pPr>
              <a:buNone/>
            </a:pPr>
            <a:r>
              <a:rPr lang="en-US" sz="1200" dirty="0" smtClean="0">
                <a:latin typeface="Courier New"/>
                <a:cs typeface="Courier New"/>
              </a:rPr>
              <a:t>	DOWNSAMPLE -- </a:t>
            </a:r>
            <a:r>
              <a:rPr lang="en-US" sz="1200" dirty="0" err="1" smtClean="0">
                <a:latin typeface="Courier New"/>
                <a:cs typeface="Courier New"/>
              </a:rPr>
              <a:t>downsample</a:t>
            </a:r>
            <a:r>
              <a:rPr lang="en-US" sz="1200" dirty="0" smtClean="0">
                <a:latin typeface="Courier New"/>
                <a:cs typeface="Courier New"/>
              </a:rPr>
              <a:t> to a certain coverage </a:t>
            </a:r>
          </a:p>
          <a:p>
            <a:pPr>
              <a:buNone/>
            </a:pPr>
            <a:r>
              <a:rPr lang="en-US" sz="1200" dirty="0" smtClean="0">
                <a:latin typeface="Courier New"/>
                <a:cs typeface="Courier New"/>
              </a:rPr>
              <a:t>	DEPTHOFCOVERAGE -- depth of coverage calculation can take a certain $REF </a:t>
            </a:r>
          </a:p>
          <a:p>
            <a:endParaRPr lang="en-US" sz="1200" dirty="0" smtClean="0">
              <a:latin typeface="Courier New"/>
              <a:cs typeface="Courier New"/>
            </a:endParaRPr>
          </a:p>
          <a:p>
            <a:r>
              <a:rPr lang="en-US" sz="1200" dirty="0" smtClean="0">
                <a:latin typeface="Courier New"/>
                <a:cs typeface="Courier New"/>
              </a:rPr>
              <a:t># Variant calling </a:t>
            </a:r>
          </a:p>
          <a:p>
            <a:pPr>
              <a:buNone/>
            </a:pPr>
            <a:r>
              <a:rPr lang="en-US" sz="1200" dirty="0" smtClean="0">
                <a:latin typeface="Courier New"/>
                <a:cs typeface="Courier New"/>
              </a:rPr>
              <a:t>	RUNMAPPINGBWA -- run bwa (paired and single ended) </a:t>
            </a:r>
          </a:p>
          <a:p>
            <a:pPr>
              <a:buNone/>
            </a:pPr>
            <a:r>
              <a:rPr lang="en-US" sz="1200" dirty="0" smtClean="0">
                <a:latin typeface="Courier New"/>
                <a:cs typeface="Courier New"/>
              </a:rPr>
              <a:t>	RUNREALRECAL -- realign and recalibrate quality score of mapped reads </a:t>
            </a:r>
          </a:p>
          <a:p>
            <a:pPr>
              <a:buNone/>
            </a:pPr>
            <a:r>
              <a:rPr lang="en-US" sz="1200" dirty="0" smtClean="0">
                <a:latin typeface="Courier New"/>
                <a:cs typeface="Courier New"/>
              </a:rPr>
              <a:t>	RUNVARCALLS -- variant calling either combined or separate ($VARPERFOLDER) of all samples </a:t>
            </a:r>
          </a:p>
          <a:p>
            <a:pPr>
              <a:buNone/>
            </a:pPr>
            <a:r>
              <a:rPr lang="en-US" sz="1200" dirty="0" smtClean="0">
                <a:latin typeface="Courier New"/>
                <a:cs typeface="Courier New"/>
              </a:rPr>
              <a:t>	RUNANNOTATION -- run </a:t>
            </a:r>
            <a:r>
              <a:rPr lang="en-US" sz="1200" dirty="0" err="1" smtClean="0">
                <a:latin typeface="Courier New"/>
                <a:cs typeface="Courier New"/>
              </a:rPr>
              <a:t>Annovar</a:t>
            </a:r>
            <a:r>
              <a:rPr lang="en-US" sz="1200" dirty="0" smtClean="0">
                <a:latin typeface="Courier New"/>
                <a:cs typeface="Courier New"/>
              </a:rPr>
              <a:t> annotation </a:t>
            </a:r>
          </a:p>
          <a:p>
            <a:endParaRPr lang="en-US" sz="1200" dirty="0" smtClean="0">
              <a:latin typeface="Courier New"/>
              <a:cs typeface="Courier New"/>
            </a:endParaRPr>
          </a:p>
          <a:p>
            <a:r>
              <a:rPr lang="en-US" sz="1200" dirty="0" smtClean="0">
                <a:latin typeface="Courier New"/>
                <a:cs typeface="Courier New"/>
              </a:rPr>
              <a:t># mRNA </a:t>
            </a:r>
            <a:r>
              <a:rPr lang="en-US" sz="1200" dirty="0" err="1" smtClean="0">
                <a:latin typeface="Courier New"/>
                <a:cs typeface="Courier New"/>
              </a:rPr>
              <a:t>seq</a:t>
            </a:r>
            <a:r>
              <a:rPr lang="en-US" sz="1200" dirty="0" smtClean="0">
                <a:latin typeface="Courier New"/>
                <a:cs typeface="Courier New"/>
              </a:rPr>
              <a:t> </a:t>
            </a:r>
          </a:p>
          <a:p>
            <a:pPr>
              <a:buNone/>
            </a:pPr>
            <a:r>
              <a:rPr lang="en-US" sz="1200" dirty="0" smtClean="0">
                <a:latin typeface="Courier New"/>
                <a:cs typeface="Courier New"/>
              </a:rPr>
              <a:t>	RUNTOPHATCUFF -- run </a:t>
            </a:r>
            <a:r>
              <a:rPr lang="en-US" sz="1200" dirty="0" err="1" smtClean="0">
                <a:latin typeface="Courier New"/>
                <a:cs typeface="Courier New"/>
              </a:rPr>
              <a:t>tophat</a:t>
            </a:r>
            <a:r>
              <a:rPr lang="en-US" sz="1200" dirty="0" smtClean="0">
                <a:latin typeface="Courier New"/>
                <a:cs typeface="Courier New"/>
              </a:rPr>
              <a:t> and cufflinks </a:t>
            </a:r>
          </a:p>
          <a:p>
            <a:pPr>
              <a:buNone/>
            </a:pPr>
            <a:r>
              <a:rPr lang="en-US" sz="1200" dirty="0" smtClean="0">
                <a:latin typeface="Courier New"/>
                <a:cs typeface="Courier New"/>
              </a:rPr>
              <a:t>	RUNCUFFDIFF -- differential expression detection (not really automated) </a:t>
            </a:r>
          </a:p>
          <a:p>
            <a:endParaRPr lang="en-US" sz="1200" dirty="0" smtClean="0">
              <a:latin typeface="Courier New"/>
              <a:cs typeface="Courier New"/>
            </a:endParaRPr>
          </a:p>
          <a:p>
            <a:r>
              <a:rPr lang="en-US" sz="1200" dirty="0" smtClean="0">
                <a:latin typeface="Courier New"/>
                <a:cs typeface="Courier New"/>
              </a:rPr>
              <a:t>#</a:t>
            </a:r>
            <a:r>
              <a:rPr lang="en-US" sz="1200" dirty="0" err="1" smtClean="0">
                <a:latin typeface="Courier New"/>
                <a:cs typeface="Courier New"/>
              </a:rPr>
              <a:t>methylation</a:t>
            </a:r>
            <a:r>
              <a:rPr lang="en-US" sz="1200" dirty="0" smtClean="0">
                <a:latin typeface="Courier New"/>
                <a:cs typeface="Courier New"/>
              </a:rPr>
              <a:t> </a:t>
            </a:r>
          </a:p>
          <a:p>
            <a:pPr>
              <a:buNone/>
            </a:pPr>
            <a:r>
              <a:rPr lang="en-US" sz="1200" dirty="0" smtClean="0">
                <a:latin typeface="Courier New"/>
                <a:cs typeface="Courier New"/>
              </a:rPr>
              <a:t>	RUNMAPPINGRRBS -- run reduced representation mapping of </a:t>
            </a:r>
            <a:r>
              <a:rPr lang="en-US" sz="1200" dirty="0" err="1" smtClean="0">
                <a:latin typeface="Courier New"/>
                <a:cs typeface="Courier New"/>
              </a:rPr>
              <a:t>bisulfid</a:t>
            </a:r>
            <a:r>
              <a:rPr lang="en-US" sz="1200" dirty="0" smtClean="0">
                <a:latin typeface="Courier New"/>
                <a:cs typeface="Courier New"/>
              </a:rPr>
              <a:t> reads </a:t>
            </a:r>
            <a:endParaRPr lang="en-US" sz="1200" b="1" dirty="0" smtClean="0">
              <a:latin typeface="Courier New"/>
              <a:cs typeface="Courier New"/>
            </a:endParaRPr>
          </a:p>
          <a:p>
            <a:endParaRPr lang="en-US" sz="1200" dirty="0">
              <a:latin typeface="Courier New"/>
              <a:cs typeface="Courier New"/>
            </a:endParaRPr>
          </a:p>
        </p:txBody>
      </p:sp>
      <p:sp>
        <p:nvSpPr>
          <p:cNvPr id="5" name="Date Placeholder 4"/>
          <p:cNvSpPr>
            <a:spLocks noGrp="1"/>
          </p:cNvSpPr>
          <p:nvPr>
            <p:ph type="dt" sz="half" idx="2"/>
          </p:nvPr>
        </p:nvSpPr>
        <p:spPr/>
        <p:txBody>
          <a:bodyPr/>
          <a:lstStyle/>
          <a:p>
            <a:fld id="{4E46C27D-8CB4-0F4F-BDB5-D9DDB62EEBE0}" type="datetime4">
              <a:rPr lang="en-US" smtClean="0"/>
              <a:pPr/>
              <a:t>July 4, 2013</a:t>
            </a:fld>
            <a:endParaRPr lang="en-US" dirty="0"/>
          </a:p>
        </p:txBody>
      </p:sp>
    </p:spTree>
    <p:extLst>
      <p:ext uri="{BB962C8B-B14F-4D97-AF65-F5344CB8AC3E}">
        <p14:creationId xmlns:p14="http://schemas.microsoft.com/office/powerpoint/2010/main" val="1512565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organization</a:t>
            </a:r>
            <a:endParaRPr lang="en-US" dirty="0"/>
          </a:p>
        </p:txBody>
      </p:sp>
      <p:sp>
        <p:nvSpPr>
          <p:cNvPr id="3" name="Content Placeholder 2"/>
          <p:cNvSpPr>
            <a:spLocks noGrp="1"/>
          </p:cNvSpPr>
          <p:nvPr>
            <p:ph idx="1"/>
          </p:nvPr>
        </p:nvSpPr>
        <p:spPr/>
        <p:txBody>
          <a:bodyPr>
            <a:normAutofit/>
          </a:bodyPr>
          <a:lstStyle/>
          <a:p>
            <a:r>
              <a:rPr lang="en-US" dirty="0" smtClean="0"/>
              <a:t>Reference resources</a:t>
            </a:r>
          </a:p>
          <a:p>
            <a:pPr lvl="1"/>
            <a:r>
              <a:rPr lang="en-US" dirty="0" smtClean="0"/>
              <a:t>Hg18,hg19,b37</a:t>
            </a:r>
          </a:p>
          <a:p>
            <a:pPr lvl="1"/>
            <a:r>
              <a:rPr lang="en-US" dirty="0" smtClean="0"/>
              <a:t>dbSNPv132</a:t>
            </a:r>
          </a:p>
          <a:p>
            <a:pPr lvl="1"/>
            <a:r>
              <a:rPr lang="en-US" dirty="0" err="1" smtClean="0"/>
              <a:t>HapMap</a:t>
            </a:r>
            <a:endParaRPr lang="en-US" dirty="0" smtClean="0"/>
          </a:p>
          <a:p>
            <a:r>
              <a:rPr lang="en-US" dirty="0" smtClean="0"/>
              <a:t>Programs</a:t>
            </a:r>
          </a:p>
          <a:p>
            <a:pPr lvl="1"/>
            <a:r>
              <a:rPr lang="en-US" dirty="0" smtClean="0"/>
              <a:t>Freeze/ Bwa, </a:t>
            </a:r>
            <a:r>
              <a:rPr lang="en-US" dirty="0" err="1" smtClean="0"/>
              <a:t>tophat</a:t>
            </a:r>
            <a:r>
              <a:rPr lang="en-US" dirty="0" smtClean="0"/>
              <a:t>, MACs, GATK, … (~25 programs)</a:t>
            </a:r>
          </a:p>
          <a:p>
            <a:pPr lvl="1"/>
            <a:r>
              <a:rPr lang="en-US" dirty="0" err="1" smtClean="0"/>
              <a:t>Devel</a:t>
            </a:r>
            <a:r>
              <a:rPr lang="en-US" dirty="0" smtClean="0"/>
              <a:t>/ &lt;- you can install programs into that other people can use</a:t>
            </a:r>
          </a:p>
          <a:p>
            <a:r>
              <a:rPr lang="en-US" dirty="0" err="1" smtClean="0"/>
              <a:t>HiSeqInf</a:t>
            </a:r>
            <a:endParaRPr lang="en-US" dirty="0" smtClean="0"/>
          </a:p>
          <a:p>
            <a:pPr lvl="1"/>
            <a:r>
              <a:rPr lang="en-US" dirty="0" err="1" smtClean="0"/>
              <a:t>Trigger.sh</a:t>
            </a:r>
            <a:endParaRPr lang="en-US" dirty="0" smtClean="0"/>
          </a:p>
          <a:p>
            <a:pPr lvl="1"/>
            <a:r>
              <a:rPr lang="en-US" dirty="0" err="1" smtClean="0"/>
              <a:t>Program.sh</a:t>
            </a:r>
            <a:r>
              <a:rPr lang="en-US" dirty="0" smtClean="0"/>
              <a:t> scripts (~37 scripts)</a:t>
            </a:r>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Tree>
    <p:extLst>
      <p:ext uri="{BB962C8B-B14F-4D97-AF65-F5344CB8AC3E}">
        <p14:creationId xmlns:p14="http://schemas.microsoft.com/office/powerpoint/2010/main" val="1316093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of </a:t>
            </a:r>
            <a:r>
              <a:rPr lang="en-US" dirty="0" err="1" smtClean="0"/>
              <a:t>pbsscripts</a:t>
            </a:r>
            <a:r>
              <a:rPr lang="en-US" dirty="0" smtClean="0"/>
              <a:t>	</a:t>
            </a:r>
            <a:endParaRPr lang="en-US" dirty="0"/>
          </a:p>
        </p:txBody>
      </p:sp>
      <p:sp>
        <p:nvSpPr>
          <p:cNvPr id="3" name="Content Placeholder 2"/>
          <p:cNvSpPr>
            <a:spLocks noGrp="1"/>
          </p:cNvSpPr>
          <p:nvPr>
            <p:ph idx="1"/>
          </p:nvPr>
        </p:nvSpPr>
        <p:spPr>
          <a:xfrm>
            <a:off x="5524500" y="1600200"/>
            <a:ext cx="3162300" cy="4525963"/>
          </a:xfrm>
        </p:spPr>
        <p:txBody>
          <a:bodyPr/>
          <a:lstStyle/>
          <a:p>
            <a:r>
              <a:rPr lang="en-US" dirty="0" err="1" smtClean="0"/>
              <a:t>Git</a:t>
            </a:r>
            <a:r>
              <a:rPr lang="en-US" dirty="0" smtClean="0"/>
              <a:t> repository on project server </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pic>
        <p:nvPicPr>
          <p:cNvPr id="6" name="Picture 5" descr="_ - Repository - SeqAnInf - CMIS Project Serve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491332"/>
            <a:ext cx="4344517" cy="4634831"/>
          </a:xfrm>
          <a:prstGeom prst="rect">
            <a:avLst/>
          </a:prstGeom>
        </p:spPr>
      </p:pic>
      <p:pic>
        <p:nvPicPr>
          <p:cNvPr id="7" name="Picture 6"/>
          <p:cNvPicPr>
            <a:picLocks noChangeAspect="1"/>
          </p:cNvPicPr>
          <p:nvPr/>
        </p:nvPicPr>
        <p:blipFill>
          <a:blip r:embed="rId3"/>
          <a:stretch>
            <a:fillRect/>
          </a:stretch>
        </p:blipFill>
        <p:spPr>
          <a:xfrm>
            <a:off x="5736114" y="3358557"/>
            <a:ext cx="2742083" cy="1760417"/>
          </a:xfrm>
          <a:prstGeom prst="rect">
            <a:avLst/>
          </a:prstGeom>
        </p:spPr>
      </p:pic>
      <p:sp>
        <p:nvSpPr>
          <p:cNvPr id="8" name="Rectangle 7"/>
          <p:cNvSpPr/>
          <p:nvPr/>
        </p:nvSpPr>
        <p:spPr>
          <a:xfrm>
            <a:off x="6515100" y="5115215"/>
            <a:ext cx="1963098" cy="261610"/>
          </a:xfrm>
          <a:prstGeom prst="rect">
            <a:avLst/>
          </a:prstGeom>
        </p:spPr>
        <p:txBody>
          <a:bodyPr wrap="square">
            <a:spAutoFit/>
          </a:bodyPr>
          <a:lstStyle/>
          <a:p>
            <a:pPr algn="r"/>
            <a:r>
              <a:rPr lang="en-US" sz="1100" dirty="0" smtClean="0">
                <a:solidFill>
                  <a:schemeClr val="bg1">
                    <a:lumMod val="50000"/>
                  </a:schemeClr>
                </a:solidFill>
              </a:rPr>
              <a:t>[Photo Credit: </a:t>
            </a:r>
            <a:r>
              <a:rPr lang="en-US" sz="1100" dirty="0" err="1" smtClean="0">
                <a:solidFill>
                  <a:schemeClr val="bg1">
                    <a:lumMod val="50000"/>
                  </a:schemeClr>
                </a:solidFill>
              </a:rPr>
              <a:t>ryancr</a:t>
            </a:r>
            <a:r>
              <a:rPr lang="en-US" sz="1100" dirty="0" smtClean="0">
                <a:solidFill>
                  <a:schemeClr val="bg1">
                    <a:lumMod val="50000"/>
                  </a:schemeClr>
                </a:solidFill>
              </a:rPr>
              <a:t>]</a:t>
            </a:r>
            <a:endParaRPr lang="en-US" sz="1100" dirty="0">
              <a:solidFill>
                <a:schemeClr val="bg1">
                  <a:lumMod val="50000"/>
                </a:schemeClr>
              </a:solidFill>
            </a:endParaRPr>
          </a:p>
        </p:txBody>
      </p:sp>
    </p:spTree>
    <p:extLst>
      <p:ext uri="{BB962C8B-B14F-4D97-AF65-F5344CB8AC3E}">
        <p14:creationId xmlns:p14="http://schemas.microsoft.com/office/powerpoint/2010/main" val="2377445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Server</a:t>
            </a:r>
            <a:endParaRPr lang="en-US" dirty="0"/>
          </a:p>
        </p:txBody>
      </p:sp>
      <p:sp>
        <p:nvSpPr>
          <p:cNvPr id="3" name="Subtitle 2"/>
          <p:cNvSpPr>
            <a:spLocks noGrp="1"/>
          </p:cNvSpPr>
          <p:nvPr>
            <p:ph type="body" idx="1"/>
          </p:nvPr>
        </p:nvSpPr>
        <p:spPr/>
        <p:txBody>
          <a:bodyPr>
            <a:normAutofit/>
          </a:bodyPr>
          <a:lstStyle/>
          <a:p>
            <a:r>
              <a:rPr lang="en-US" dirty="0" smtClean="0"/>
              <a:t>The way to plan and share research</a:t>
            </a:r>
            <a:endParaRPr lang="en-US" dirty="0"/>
          </a:p>
        </p:txBody>
      </p:sp>
      <p:pic>
        <p:nvPicPr>
          <p:cNvPr id="6" name="Picture 5"/>
          <p:cNvPicPr>
            <a:picLocks noChangeAspect="1"/>
          </p:cNvPicPr>
          <p:nvPr/>
        </p:nvPicPr>
        <p:blipFill>
          <a:blip r:embed="rId2"/>
          <a:stretch>
            <a:fillRect/>
          </a:stretch>
        </p:blipFill>
        <p:spPr>
          <a:xfrm>
            <a:off x="1371600" y="534275"/>
            <a:ext cx="6350000" cy="4076700"/>
          </a:xfrm>
          <a:prstGeom prst="rect">
            <a:avLst/>
          </a:prstGeom>
        </p:spPr>
      </p:pic>
      <p:sp>
        <p:nvSpPr>
          <p:cNvPr id="7" name="Rectangle 6"/>
          <p:cNvSpPr/>
          <p:nvPr/>
        </p:nvSpPr>
        <p:spPr>
          <a:xfrm>
            <a:off x="6298696" y="4610975"/>
            <a:ext cx="1422904" cy="261610"/>
          </a:xfrm>
          <a:prstGeom prst="rect">
            <a:avLst/>
          </a:prstGeom>
        </p:spPr>
        <p:txBody>
          <a:bodyPr wrap="none">
            <a:spAutoFit/>
          </a:bodyPr>
          <a:lstStyle/>
          <a:p>
            <a:r>
              <a:rPr lang="en-US" sz="1100" dirty="0" smtClean="0">
                <a:solidFill>
                  <a:schemeClr val="bg1">
                    <a:lumMod val="50000"/>
                  </a:schemeClr>
                </a:solidFill>
              </a:rPr>
              <a:t>[Photo Credit: </a:t>
            </a:r>
            <a:r>
              <a:rPr lang="en-US" sz="1100" dirty="0" err="1" smtClean="0">
                <a:solidFill>
                  <a:schemeClr val="bg1">
                    <a:lumMod val="50000"/>
                  </a:schemeClr>
                </a:solidFill>
              </a:rPr>
              <a:t>ryancr</a:t>
            </a:r>
            <a:r>
              <a:rPr lang="en-US" sz="1100" dirty="0" smtClean="0">
                <a:solidFill>
                  <a:schemeClr val="bg1">
                    <a:lumMod val="50000"/>
                  </a:schemeClr>
                </a:solidFill>
              </a:rPr>
              <a:t>]</a:t>
            </a:r>
            <a:endParaRPr lang="en-US" sz="1100" dirty="0">
              <a:solidFill>
                <a:schemeClr val="bg1">
                  <a:lumMod val="50000"/>
                </a:schemeClr>
              </a:solidFill>
            </a:endParaRPr>
          </a:p>
        </p:txBody>
      </p:sp>
      <p:sp>
        <p:nvSpPr>
          <p:cNvPr id="10" name="Date Placeholder 9"/>
          <p:cNvSpPr>
            <a:spLocks noGrp="1"/>
          </p:cNvSpPr>
          <p:nvPr>
            <p:ph type="dt" sz="half" idx="2"/>
          </p:nvPr>
        </p:nvSpPr>
        <p:spPr/>
        <p:txBody>
          <a:bodyPr/>
          <a:lstStyle/>
          <a:p>
            <a:fld id="{8F13856A-D470-224A-83AA-8AB34FF9FDE1}" type="datetime4">
              <a:rPr lang="en-US" smtClean="0"/>
              <a:pPr/>
              <a:t>July 4, 2013</a:t>
            </a:fld>
            <a:endParaRPr lang="en-US" dirty="0"/>
          </a:p>
        </p:txBody>
      </p:sp>
    </p:spTree>
    <p:extLst>
      <p:ext uri="{BB962C8B-B14F-4D97-AF65-F5344CB8AC3E}">
        <p14:creationId xmlns:p14="http://schemas.microsoft.com/office/powerpoint/2010/main" val="391517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626502875"/>
              </p:ext>
            </p:extLst>
          </p:nvPr>
        </p:nvGraphicFramePr>
        <p:xfrm>
          <a:off x="6362699" y="893635"/>
          <a:ext cx="2374902" cy="5107712"/>
        </p:xfrm>
        <a:graphic>
          <a:graphicData uri="http://schemas.openxmlformats.org/drawingml/2006/table">
            <a:tbl>
              <a:tblPr firstRow="1" bandRow="1">
                <a:tableStyleId>{5C22544A-7EE6-4342-B048-85BDC9FD1C3A}</a:tableStyleId>
              </a:tblPr>
              <a:tblGrid>
                <a:gridCol w="1187451"/>
                <a:gridCol w="1187451"/>
              </a:tblGrid>
              <a:tr h="454228">
                <a:tc>
                  <a:txBody>
                    <a:bodyPr/>
                    <a:lstStyle/>
                    <a:p>
                      <a:r>
                        <a:rPr lang="en-US" sz="1600" dirty="0" smtClean="0"/>
                        <a:t>Product</a:t>
                      </a:r>
                      <a:endParaRPr lang="en-US" sz="1600" dirty="0"/>
                    </a:p>
                  </a:txBody>
                  <a:tcPr/>
                </a:tc>
                <a:tc>
                  <a:txBody>
                    <a:bodyPr/>
                    <a:lstStyle/>
                    <a:p>
                      <a:r>
                        <a:rPr lang="en-US" sz="1600" dirty="0" smtClean="0"/>
                        <a:t>Time</a:t>
                      </a:r>
                      <a:endParaRPr lang="en-US" sz="1600" dirty="0"/>
                    </a:p>
                  </a:txBody>
                  <a:tcPr/>
                </a:tc>
              </a:tr>
              <a:tr h="567313">
                <a:tc>
                  <a:txBody>
                    <a:bodyPr/>
                    <a:lstStyle/>
                    <a:p>
                      <a:r>
                        <a:rPr lang="en-US" sz="1600" dirty="0" err="1" smtClean="0"/>
                        <a:t>fastq</a:t>
                      </a:r>
                      <a:endParaRPr lang="en-US" sz="1600" dirty="0"/>
                    </a:p>
                  </a:txBody>
                  <a:tcPr anchor="ctr"/>
                </a:tc>
                <a:tc>
                  <a:txBody>
                    <a:bodyPr/>
                    <a:lstStyle/>
                    <a:p>
                      <a:r>
                        <a:rPr lang="en-US" sz="1600" dirty="0" smtClean="0"/>
                        <a:t>5 days</a:t>
                      </a:r>
                      <a:endParaRPr lang="en-US" sz="1600" dirty="0"/>
                    </a:p>
                  </a:txBody>
                  <a:tcPr anchor="ctr"/>
                </a:tc>
              </a:tr>
              <a:tr h="370716">
                <a:tc>
                  <a:txBody>
                    <a:bodyPr/>
                    <a:lstStyle/>
                    <a:p>
                      <a:endParaRPr lang="en-US" sz="1600" dirty="0"/>
                    </a:p>
                  </a:txBody>
                  <a:tcPr/>
                </a:tc>
                <a:tc>
                  <a:txBody>
                    <a:bodyPr/>
                    <a:lstStyle/>
                    <a:p>
                      <a:endParaRPr lang="en-US" sz="1600" dirty="0"/>
                    </a:p>
                  </a:txBody>
                  <a:tcPr/>
                </a:tc>
              </a:tr>
              <a:tr h="1054208">
                <a:tc>
                  <a:txBody>
                    <a:bodyPr/>
                    <a:lstStyle/>
                    <a:p>
                      <a:r>
                        <a:rPr lang="en-US" sz="1600" dirty="0" smtClean="0"/>
                        <a:t>bam, </a:t>
                      </a:r>
                      <a:r>
                        <a:rPr lang="en-US" sz="1600" dirty="0" err="1" smtClean="0"/>
                        <a:t>vcf</a:t>
                      </a:r>
                      <a:r>
                        <a:rPr lang="en-US" sz="1600" dirty="0" smtClean="0"/>
                        <a:t>,…</a:t>
                      </a:r>
                      <a:endParaRPr lang="en-US" sz="1600" dirty="0"/>
                    </a:p>
                  </a:txBody>
                  <a:tcPr anchor="ctr"/>
                </a:tc>
                <a:tc>
                  <a:txBody>
                    <a:bodyPr/>
                    <a:lstStyle/>
                    <a:p>
                      <a:r>
                        <a:rPr lang="en-US" sz="1600" baseline="0" dirty="0" smtClean="0"/>
                        <a:t>3 weeks </a:t>
                      </a:r>
                      <a:endParaRPr lang="en-US" sz="1600" dirty="0"/>
                    </a:p>
                  </a:txBody>
                  <a:tcPr anchor="ctr"/>
                </a:tc>
              </a:tr>
              <a:tr h="444500">
                <a:tc>
                  <a:txBody>
                    <a:bodyPr/>
                    <a:lstStyle/>
                    <a:p>
                      <a:endParaRPr lang="en-US" sz="1600" dirty="0"/>
                    </a:p>
                  </a:txBody>
                  <a:tcPr/>
                </a:tc>
                <a:tc>
                  <a:txBody>
                    <a:bodyPr/>
                    <a:lstStyle/>
                    <a:p>
                      <a:endParaRPr lang="en-US" sz="1600" dirty="0"/>
                    </a:p>
                  </a:txBody>
                  <a:tcPr/>
                </a:tc>
              </a:tr>
              <a:tr h="1371600">
                <a:tc>
                  <a:txBody>
                    <a:bodyPr/>
                    <a:lstStyle/>
                    <a:p>
                      <a:r>
                        <a:rPr lang="en-US" sz="1600" dirty="0" smtClean="0"/>
                        <a:t>paper</a:t>
                      </a:r>
                      <a:endParaRPr lang="en-US" sz="1600" dirty="0"/>
                    </a:p>
                  </a:txBody>
                  <a:tcPr anchor="ctr">
                    <a:lnB w="12700" cap="flat" cmpd="sng" algn="ctr">
                      <a:noFill/>
                      <a:prstDash val="solid"/>
                      <a:round/>
                      <a:headEnd type="none" w="med" len="med"/>
                      <a:tailEnd type="none" w="med" len="med"/>
                    </a:lnB>
                  </a:tcPr>
                </a:tc>
                <a:tc>
                  <a:txBody>
                    <a:bodyPr/>
                    <a:lstStyle/>
                    <a:p>
                      <a:r>
                        <a:rPr lang="en-US" sz="1600" dirty="0" smtClean="0"/>
                        <a:t>&gt;6 months</a:t>
                      </a:r>
                      <a:endParaRPr lang="en-US" sz="1600" dirty="0"/>
                    </a:p>
                  </a:txBody>
                  <a:tcPr anchor="ctr">
                    <a:lnB w="12700" cap="flat" cmpd="sng" algn="ctr">
                      <a:noFill/>
                      <a:prstDash val="solid"/>
                      <a:round/>
                      <a:headEnd type="none" w="med" len="med"/>
                      <a:tailEnd type="none" w="med" len="med"/>
                    </a:lnB>
                  </a:tcPr>
                </a:tc>
              </a:tr>
              <a:tr h="845147">
                <a:tc>
                  <a:txBody>
                    <a:bodyPr/>
                    <a:lstStyle/>
                    <a:p>
                      <a:endParaRPr lang="en-US" sz="16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7077396" y="5246300"/>
            <a:ext cx="1660205" cy="276999"/>
          </a:xfrm>
          <a:prstGeom prst="rect">
            <a:avLst/>
          </a:prstGeom>
          <a:noFill/>
        </p:spPr>
        <p:txBody>
          <a:bodyPr wrap="none" rtlCol="0">
            <a:spAutoFit/>
          </a:bodyPr>
          <a:lstStyle/>
          <a:p>
            <a:r>
              <a:rPr lang="en-US" sz="1200" dirty="0" smtClean="0">
                <a:solidFill>
                  <a:srgbClr val="7F7F7F"/>
                </a:solidFill>
              </a:rPr>
              <a:t>Per one-</a:t>
            </a:r>
            <a:r>
              <a:rPr lang="en-US" sz="1200" dirty="0" err="1" smtClean="0">
                <a:solidFill>
                  <a:srgbClr val="7F7F7F"/>
                </a:solidFill>
              </a:rPr>
              <a:t>flowcell</a:t>
            </a:r>
            <a:r>
              <a:rPr lang="en-US" sz="1200" dirty="0" smtClean="0">
                <a:solidFill>
                  <a:srgbClr val="7F7F7F"/>
                </a:solidFill>
              </a:rPr>
              <a:t> project</a:t>
            </a:r>
            <a:endParaRPr lang="en-US" sz="1200" dirty="0">
              <a:solidFill>
                <a:srgbClr val="7F7F7F"/>
              </a:solidFill>
            </a:endParaRPr>
          </a:p>
        </p:txBody>
      </p:sp>
      <p:sp>
        <p:nvSpPr>
          <p:cNvPr id="5" name="Title 4"/>
          <p:cNvSpPr>
            <a:spLocks noGrp="1"/>
          </p:cNvSpPr>
          <p:nvPr>
            <p:ph type="title"/>
          </p:nvPr>
        </p:nvSpPr>
        <p:spPr/>
        <p:txBody>
          <a:bodyPr/>
          <a:lstStyle/>
          <a:p>
            <a:r>
              <a:rPr lang="en-AU" dirty="0" smtClean="0"/>
              <a:t>Production Informatics and Bioinformatics</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grpSp>
        <p:nvGrpSpPr>
          <p:cNvPr id="2" name="Group 29"/>
          <p:cNvGrpSpPr/>
          <p:nvPr/>
        </p:nvGrpSpPr>
        <p:grpSpPr>
          <a:xfrm>
            <a:off x="418002" y="1166018"/>
            <a:ext cx="5931998" cy="4790282"/>
            <a:chOff x="113202" y="1369218"/>
            <a:chExt cx="5931998" cy="4790282"/>
          </a:xfrm>
        </p:grpSpPr>
        <p:sp>
          <p:nvSpPr>
            <p:cNvPr id="27" name="Rounded Rectangle 26"/>
            <p:cNvSpPr/>
            <p:nvPr/>
          </p:nvSpPr>
          <p:spPr>
            <a:xfrm>
              <a:off x="1917700" y="2433638"/>
              <a:ext cx="4127500" cy="128746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smtClean="0">
                  <a:solidFill>
                    <a:srgbClr val="37591F"/>
                  </a:solidFill>
                </a:rPr>
                <a:t>Map to genome and generate raw genomic features (e.g. </a:t>
              </a:r>
              <a:r>
                <a:rPr lang="en-US" dirty="0" err="1" smtClean="0">
                  <a:solidFill>
                    <a:srgbClr val="37591F"/>
                  </a:solidFill>
                </a:rPr>
                <a:t>SNPs</a:t>
              </a:r>
              <a:r>
                <a:rPr lang="en-US" dirty="0" smtClean="0">
                  <a:solidFill>
                    <a:srgbClr val="37591F"/>
                  </a:solidFill>
                </a:rPr>
                <a:t>)</a:t>
              </a:r>
              <a:endParaRPr lang="en-US" dirty="0">
                <a:solidFill>
                  <a:srgbClr val="37591F"/>
                </a:solidFill>
              </a:endParaRPr>
            </a:p>
          </p:txBody>
        </p:sp>
        <p:sp>
          <p:nvSpPr>
            <p:cNvPr id="28" name="Rounded Rectangle 27"/>
            <p:cNvSpPr/>
            <p:nvPr/>
          </p:nvSpPr>
          <p:spPr>
            <a:xfrm>
              <a:off x="1917700" y="3817938"/>
              <a:ext cx="4127500" cy="177006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dirty="0" smtClean="0"/>
                <a:t>Analyze the data; Uncover the biological meaning</a:t>
              </a:r>
              <a:endParaRPr lang="en-US" dirty="0"/>
            </a:p>
          </p:txBody>
        </p:sp>
        <p:sp>
          <p:nvSpPr>
            <p:cNvPr id="11" name="Rounded Rectangle 10"/>
            <p:cNvSpPr/>
            <p:nvPr/>
          </p:nvSpPr>
          <p:spPr>
            <a:xfrm>
              <a:off x="1917700" y="1379538"/>
              <a:ext cx="4127500" cy="94456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dirty="0" smtClean="0"/>
                <a:t>Produce raw sequence reads</a:t>
              </a:r>
            </a:p>
          </p:txBody>
        </p:sp>
        <p:sp>
          <p:nvSpPr>
            <p:cNvPr id="29" name="Rounded Rectangle 28"/>
            <p:cNvSpPr/>
            <p:nvPr/>
          </p:nvSpPr>
          <p:spPr>
            <a:xfrm rot="5400000">
              <a:off x="-64691" y="2777728"/>
              <a:ext cx="3761581" cy="944562"/>
            </a:xfrm>
            <a:prstGeom prst="roundRect">
              <a:avLst>
                <a:gd name="adj" fmla="val 0"/>
              </a:avLst>
            </a:prstGeom>
            <a:solidFill>
              <a:srgbClr val="EEEDE3"/>
            </a:solidFill>
            <a:ln>
              <a:noFill/>
            </a:ln>
          </p:spPr>
          <p:style>
            <a:lnRef idx="2">
              <a:schemeClr val="accent2"/>
            </a:lnRef>
            <a:fillRef idx="1">
              <a:schemeClr val="lt1"/>
            </a:fillRef>
            <a:effectRef idx="0">
              <a:schemeClr val="accent2"/>
            </a:effectRef>
            <a:fontRef idx="minor">
              <a:schemeClr val="dk1"/>
            </a:fontRef>
          </p:style>
          <p:txBody>
            <a:bodyPr rtlCol="0" anchor="ctr"/>
            <a:lstStyle/>
            <a:p>
              <a:pPr lvl="1"/>
              <a:endParaRPr lang="en-US" dirty="0"/>
            </a:p>
          </p:txBody>
        </p:sp>
        <p:sp>
          <p:nvSpPr>
            <p:cNvPr id="17" name="Pentagon 16"/>
            <p:cNvSpPr/>
            <p:nvPr/>
          </p:nvSpPr>
          <p:spPr>
            <a:xfrm rot="5400000">
              <a:off x="444589" y="1041311"/>
              <a:ext cx="1486218" cy="2146796"/>
            </a:xfrm>
            <a:prstGeom prst="homePlate">
              <a:avLst>
                <a:gd name="adj" fmla="val 36738"/>
              </a:avLst>
            </a:prstGeom>
            <a:ln/>
          </p:spPr>
          <p:style>
            <a:lnRef idx="1">
              <a:schemeClr val="accent3"/>
            </a:lnRef>
            <a:fillRef idx="3">
              <a:schemeClr val="accent3"/>
            </a:fillRef>
            <a:effectRef idx="2">
              <a:schemeClr val="accent3"/>
            </a:effectRef>
            <a:fontRef idx="minor">
              <a:schemeClr val="lt1"/>
            </a:fontRef>
          </p:style>
        </p:sp>
        <p:sp>
          <p:nvSpPr>
            <p:cNvPr id="18" name="TextBox 17"/>
            <p:cNvSpPr txBox="1"/>
            <p:nvPr/>
          </p:nvSpPr>
          <p:spPr>
            <a:xfrm>
              <a:off x="251593" y="1696134"/>
              <a:ext cx="1860203" cy="584776"/>
            </a:xfrm>
            <a:prstGeom prst="rect">
              <a:avLst/>
            </a:prstGeom>
            <a:noFill/>
          </p:spPr>
          <p:txBody>
            <a:bodyPr wrap="none" rtlCol="0">
              <a:spAutoFit/>
            </a:bodyPr>
            <a:lstStyle/>
            <a:p>
              <a:pPr algn="ctr"/>
              <a:r>
                <a:rPr lang="en-US" sz="1600" b="1" dirty="0" smtClean="0">
                  <a:solidFill>
                    <a:srgbClr val="FBFEFF"/>
                  </a:solidFill>
                  <a:latin typeface="Helvetica Neue"/>
                  <a:cs typeface="Helvetica Neue"/>
                </a:rPr>
                <a:t>Basic Production</a:t>
              </a:r>
            </a:p>
            <a:p>
              <a:pPr algn="ctr"/>
              <a:r>
                <a:rPr lang="en-US" sz="1600" b="1" dirty="0" smtClean="0">
                  <a:solidFill>
                    <a:srgbClr val="FBFEFF"/>
                  </a:solidFill>
                  <a:latin typeface="Helvetica Neue"/>
                  <a:cs typeface="Helvetica Neue"/>
                </a:rPr>
                <a:t>Informatics</a:t>
              </a:r>
              <a:endParaRPr lang="en-US" sz="1600" b="1" dirty="0">
                <a:solidFill>
                  <a:srgbClr val="FBFEFF"/>
                </a:solidFill>
                <a:latin typeface="Helvetica Neue"/>
                <a:cs typeface="Helvetica Neue"/>
              </a:endParaRPr>
            </a:p>
          </p:txBody>
        </p:sp>
        <p:sp>
          <p:nvSpPr>
            <p:cNvPr id="20" name="Chevron 19"/>
            <p:cNvSpPr/>
            <p:nvPr/>
          </p:nvSpPr>
          <p:spPr>
            <a:xfrm rot="5400000">
              <a:off x="274731" y="2268632"/>
              <a:ext cx="1837041" cy="2160097"/>
            </a:xfrm>
            <a:prstGeom prst="chevron">
              <a:avLst>
                <a:gd name="adj" fmla="val 30955"/>
              </a:avLst>
            </a:prstGeom>
            <a:ln/>
          </p:spPr>
          <p:style>
            <a:lnRef idx="1">
              <a:schemeClr val="accent1"/>
            </a:lnRef>
            <a:fillRef idx="3">
              <a:schemeClr val="accent1"/>
            </a:fillRef>
            <a:effectRef idx="2">
              <a:schemeClr val="accent1"/>
            </a:effectRef>
            <a:fontRef idx="minor">
              <a:schemeClr val="lt1"/>
            </a:fontRef>
          </p:style>
        </p:sp>
        <p:sp>
          <p:nvSpPr>
            <p:cNvPr id="23" name="Chevron 22"/>
            <p:cNvSpPr/>
            <p:nvPr/>
          </p:nvSpPr>
          <p:spPr>
            <a:xfrm rot="5400000">
              <a:off x="20731" y="3906931"/>
              <a:ext cx="2345040" cy="2160097"/>
            </a:xfrm>
            <a:prstGeom prst="chevron">
              <a:avLst>
                <a:gd name="adj" fmla="val 26839"/>
              </a:avLst>
            </a:prstGeom>
            <a:ln/>
          </p:spPr>
          <p:style>
            <a:lnRef idx="1">
              <a:schemeClr val="accent3"/>
            </a:lnRef>
            <a:fillRef idx="3">
              <a:schemeClr val="accent3"/>
            </a:fillRef>
            <a:effectRef idx="2">
              <a:schemeClr val="accent3"/>
            </a:effectRef>
            <a:fontRef idx="minor">
              <a:schemeClr val="lt1"/>
            </a:fontRef>
          </p:style>
        </p:sp>
        <p:sp>
          <p:nvSpPr>
            <p:cNvPr id="24" name="TextBox 23"/>
            <p:cNvSpPr txBox="1"/>
            <p:nvPr/>
          </p:nvSpPr>
          <p:spPr>
            <a:xfrm>
              <a:off x="173832" y="3029634"/>
              <a:ext cx="2015732" cy="584776"/>
            </a:xfrm>
            <a:prstGeom prst="rect">
              <a:avLst/>
            </a:prstGeom>
            <a:noFill/>
          </p:spPr>
          <p:txBody>
            <a:bodyPr wrap="none" rtlCol="0">
              <a:spAutoFit/>
            </a:bodyPr>
            <a:lstStyle/>
            <a:p>
              <a:pPr algn="ctr"/>
              <a:r>
                <a:rPr lang="en-US" sz="1600" b="1" dirty="0" smtClean="0">
                  <a:solidFill>
                    <a:schemeClr val="accent2">
                      <a:lumMod val="75000"/>
                    </a:schemeClr>
                  </a:solidFill>
                  <a:latin typeface="Helvetica Neue"/>
                  <a:cs typeface="Helvetica Neue"/>
                </a:rPr>
                <a:t>Advanced </a:t>
              </a:r>
            </a:p>
            <a:p>
              <a:pPr algn="ctr"/>
              <a:r>
                <a:rPr lang="en-US" sz="1600" b="1" dirty="0" smtClean="0">
                  <a:solidFill>
                    <a:schemeClr val="accent2">
                      <a:lumMod val="75000"/>
                    </a:schemeClr>
                  </a:solidFill>
                  <a:latin typeface="Helvetica Neue"/>
                  <a:cs typeface="Helvetica Neue"/>
                </a:rPr>
                <a:t>Production Inform.</a:t>
              </a:r>
              <a:endParaRPr lang="en-US" sz="1600" b="1" dirty="0">
                <a:solidFill>
                  <a:schemeClr val="accent2">
                    <a:lumMod val="75000"/>
                  </a:schemeClr>
                </a:solidFill>
                <a:latin typeface="Helvetica Neue"/>
                <a:cs typeface="Helvetica Neue"/>
              </a:endParaRPr>
            </a:p>
          </p:txBody>
        </p:sp>
        <p:sp>
          <p:nvSpPr>
            <p:cNvPr id="25" name="TextBox 24"/>
            <p:cNvSpPr txBox="1"/>
            <p:nvPr/>
          </p:nvSpPr>
          <p:spPr>
            <a:xfrm>
              <a:off x="400933" y="4718734"/>
              <a:ext cx="1612337" cy="584776"/>
            </a:xfrm>
            <a:prstGeom prst="rect">
              <a:avLst/>
            </a:prstGeom>
            <a:noFill/>
          </p:spPr>
          <p:txBody>
            <a:bodyPr wrap="none" rtlCol="0">
              <a:spAutoFit/>
            </a:bodyPr>
            <a:lstStyle/>
            <a:p>
              <a:pPr algn="ctr"/>
              <a:r>
                <a:rPr lang="en-US" sz="1600" b="1" dirty="0" smtClean="0">
                  <a:solidFill>
                    <a:srgbClr val="FBFEFF"/>
                  </a:solidFill>
                  <a:latin typeface="Helvetica Neue"/>
                  <a:cs typeface="Helvetica Neue"/>
                </a:rPr>
                <a:t>Bioinformatics</a:t>
              </a:r>
            </a:p>
            <a:p>
              <a:pPr algn="ctr"/>
              <a:r>
                <a:rPr lang="en-US" sz="1600" b="1" dirty="0" smtClean="0">
                  <a:solidFill>
                    <a:srgbClr val="FBFEFF"/>
                  </a:solidFill>
                  <a:latin typeface="Helvetica Neue"/>
                  <a:cs typeface="Helvetica Neue"/>
                </a:rPr>
                <a:t>Research</a:t>
              </a:r>
              <a:endParaRPr lang="en-US" sz="1600" b="1" dirty="0">
                <a:solidFill>
                  <a:srgbClr val="FBFEFF"/>
                </a:solidFill>
                <a:latin typeface="Helvetica Neue"/>
                <a:cs typeface="Helvetica Neue"/>
              </a:endParaRPr>
            </a:p>
          </p:txBody>
        </p:sp>
      </p:grpSp>
      <p:sp>
        <p:nvSpPr>
          <p:cNvPr id="3" name="Rounded Rectangle 2"/>
          <p:cNvSpPr/>
          <p:nvPr/>
        </p:nvSpPr>
        <p:spPr>
          <a:xfrm>
            <a:off x="3060700" y="3678238"/>
            <a:ext cx="2705100" cy="4826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How to get here faster?</a:t>
            </a:r>
            <a:endParaRPr lang="en-US" dirty="0"/>
          </a:p>
        </p:txBody>
      </p:sp>
    </p:spTree>
    <p:extLst>
      <p:ext uri="{BB962C8B-B14F-4D97-AF65-F5344CB8AC3E}">
        <p14:creationId xmlns:p14="http://schemas.microsoft.com/office/powerpoint/2010/main" val="2479230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Practice</a:t>
            </a:r>
            <a:endParaRPr lang="en-US" dirty="0"/>
          </a:p>
        </p:txBody>
      </p:sp>
      <p:sp>
        <p:nvSpPr>
          <p:cNvPr id="3" name="Content Placeholder 2"/>
          <p:cNvSpPr>
            <a:spLocks noGrp="1"/>
          </p:cNvSpPr>
          <p:nvPr>
            <p:ph idx="1"/>
          </p:nvPr>
        </p:nvSpPr>
        <p:spPr>
          <a:xfrm>
            <a:off x="457200" y="1600200"/>
            <a:ext cx="8279524" cy="4525963"/>
          </a:xfrm>
        </p:spPr>
        <p:txBody>
          <a:bodyPr/>
          <a:lstStyle/>
          <a:p>
            <a:r>
              <a:rPr lang="en-US" dirty="0" smtClean="0">
                <a:solidFill>
                  <a:srgbClr val="000000"/>
                </a:solidFill>
              </a:rPr>
              <a:t>Back-up and share </a:t>
            </a:r>
            <a:r>
              <a:rPr lang="en-US" b="1" dirty="0" smtClean="0">
                <a:solidFill>
                  <a:schemeClr val="accent1"/>
                </a:solidFill>
              </a:rPr>
              <a:t>individual</a:t>
            </a:r>
            <a:r>
              <a:rPr lang="en-US" dirty="0" smtClean="0">
                <a:solidFill>
                  <a:schemeClr val="accent1"/>
                </a:solidFill>
              </a:rPr>
              <a:t> </a:t>
            </a:r>
            <a:r>
              <a:rPr lang="en-US" dirty="0" smtClean="0"/>
              <a:t>important files on group-share</a:t>
            </a:r>
          </a:p>
          <a:p>
            <a:pPr lvl="1"/>
            <a:endParaRPr lang="en-US" dirty="0" smtClean="0">
              <a:solidFill>
                <a:srgbClr val="F79646"/>
              </a:solidFill>
            </a:endParaRPr>
          </a:p>
          <a:p>
            <a:pPr lvl="1"/>
            <a:r>
              <a:rPr lang="en-US" dirty="0" smtClean="0">
                <a:solidFill>
                  <a:srgbClr val="E46C0A"/>
                </a:solidFill>
              </a:rPr>
              <a:t>Forget </a:t>
            </a:r>
            <a:r>
              <a:rPr lang="en-US" dirty="0" smtClean="0"/>
              <a:t>to upload latest version?</a:t>
            </a:r>
          </a:p>
          <a:p>
            <a:pPr lvl="1"/>
            <a:r>
              <a:rPr lang="en-US" dirty="0" smtClean="0">
                <a:solidFill>
                  <a:schemeClr val="tx1">
                    <a:lumMod val="95000"/>
                    <a:lumOff val="5000"/>
                  </a:schemeClr>
                </a:solidFill>
              </a:rPr>
              <a:t>Need to </a:t>
            </a:r>
            <a:r>
              <a:rPr lang="en-US" dirty="0" smtClean="0">
                <a:solidFill>
                  <a:srgbClr val="FF6600"/>
                </a:solidFill>
              </a:rPr>
              <a:t>recall</a:t>
            </a:r>
            <a:r>
              <a:rPr lang="en-US" dirty="0" smtClean="0">
                <a:solidFill>
                  <a:schemeClr val="tx1">
                    <a:lumMod val="95000"/>
                    <a:lumOff val="5000"/>
                  </a:schemeClr>
                </a:solidFill>
              </a:rPr>
              <a:t> how data was generated </a:t>
            </a:r>
            <a:r>
              <a:rPr lang="en-US" dirty="0" smtClean="0"/>
              <a:t>?</a:t>
            </a:r>
          </a:p>
          <a:p>
            <a:pPr lvl="1"/>
            <a:r>
              <a:rPr lang="en-US" dirty="0" smtClean="0"/>
              <a:t>Need a </a:t>
            </a:r>
            <a:r>
              <a:rPr lang="en-US" dirty="0" smtClean="0">
                <a:solidFill>
                  <a:srgbClr val="E46C0A"/>
                </a:solidFill>
              </a:rPr>
              <a:t>previous version </a:t>
            </a:r>
            <a:r>
              <a:rPr lang="en-US" dirty="0" smtClean="0"/>
              <a:t>?</a:t>
            </a:r>
          </a:p>
          <a:p>
            <a:pPr lvl="1"/>
            <a:r>
              <a:rPr lang="en-US" dirty="0" smtClean="0">
                <a:solidFill>
                  <a:srgbClr val="E46C0A"/>
                </a:solidFill>
              </a:rPr>
              <a:t>Broken or deleted </a:t>
            </a:r>
            <a:r>
              <a:rPr lang="en-US" dirty="0" smtClean="0"/>
              <a:t>a file ?</a:t>
            </a:r>
          </a:p>
          <a:p>
            <a:pPr lvl="1"/>
            <a:r>
              <a:rPr lang="en-US" dirty="0" smtClean="0">
                <a:solidFill>
                  <a:srgbClr val="E46C0A"/>
                </a:solidFill>
              </a:rPr>
              <a:t>Find </a:t>
            </a:r>
            <a:r>
              <a:rPr lang="en-US" dirty="0" smtClean="0"/>
              <a:t>files ?</a:t>
            </a:r>
          </a:p>
          <a:p>
            <a:pPr lvl="1"/>
            <a:r>
              <a:rPr lang="en-US" dirty="0" smtClean="0">
                <a:solidFill>
                  <a:srgbClr val="E46C0A"/>
                </a:solidFill>
              </a:rPr>
              <a:t>Sort out </a:t>
            </a:r>
            <a:r>
              <a:rPr lang="en-US" dirty="0" smtClean="0"/>
              <a:t>paths/programs ?</a:t>
            </a:r>
          </a:p>
          <a:p>
            <a:pPr lvl="1">
              <a:buNone/>
            </a:pPr>
            <a:endParaRPr lang="en-US" dirty="0" smtClean="0"/>
          </a:p>
        </p:txBody>
      </p:sp>
      <p:sp>
        <p:nvSpPr>
          <p:cNvPr id="11" name="Date Placeholder 10"/>
          <p:cNvSpPr>
            <a:spLocks noGrp="1"/>
          </p:cNvSpPr>
          <p:nvPr>
            <p:ph type="dt" sz="half" idx="2"/>
          </p:nvPr>
        </p:nvSpPr>
        <p:spPr/>
        <p:txBody>
          <a:bodyPr/>
          <a:lstStyle/>
          <a:p>
            <a:fld id="{07A98263-37A6-4248-A66A-A812261DCA79}" type="datetime4">
              <a:rPr lang="en-US" smtClean="0"/>
              <a:pPr/>
              <a:t>July 4, 2013</a:t>
            </a:fld>
            <a:endParaRPr lang="en-US"/>
          </a:p>
        </p:txBody>
      </p:sp>
      <p:grpSp>
        <p:nvGrpSpPr>
          <p:cNvPr id="4" name="Group 9"/>
          <p:cNvGrpSpPr/>
          <p:nvPr/>
        </p:nvGrpSpPr>
        <p:grpSpPr>
          <a:xfrm>
            <a:off x="6293503" y="2363919"/>
            <a:ext cx="2716915" cy="3393944"/>
            <a:chOff x="6471303" y="2732219"/>
            <a:chExt cx="2716915" cy="3393944"/>
          </a:xfrm>
        </p:grpSpPr>
        <p:sp>
          <p:nvSpPr>
            <p:cNvPr id="6" name="Rectangle 5"/>
            <p:cNvSpPr/>
            <p:nvPr/>
          </p:nvSpPr>
          <p:spPr>
            <a:xfrm>
              <a:off x="6964870" y="5864553"/>
              <a:ext cx="2223348" cy="261610"/>
            </a:xfrm>
            <a:prstGeom prst="rect">
              <a:avLst/>
            </a:prstGeom>
          </p:spPr>
          <p:txBody>
            <a:bodyPr wrap="none">
              <a:spAutoFit/>
            </a:bodyPr>
            <a:lstStyle/>
            <a:p>
              <a:r>
                <a:rPr lang="en-US" sz="1100" dirty="0" smtClean="0">
                  <a:solidFill>
                    <a:srgbClr val="78BE20"/>
                  </a:solidFill>
                </a:rPr>
                <a:t>[Photo Credit: </a:t>
              </a:r>
              <a:r>
                <a:rPr lang="en-US" sz="1100" dirty="0" err="1" smtClean="0">
                  <a:solidFill>
                    <a:srgbClr val="78BE20"/>
                  </a:solidFill>
                </a:rPr>
                <a:t>myconfinedspace</a:t>
              </a:r>
              <a:r>
                <a:rPr lang="en-US" sz="1100" dirty="0" smtClean="0">
                  <a:solidFill>
                    <a:srgbClr val="78BE20"/>
                  </a:solidFill>
                </a:rPr>
                <a:t>]</a:t>
              </a:r>
              <a:endParaRPr lang="en-US" sz="1100" dirty="0">
                <a:solidFill>
                  <a:srgbClr val="78BE20"/>
                </a:solidFill>
              </a:endParaRPr>
            </a:p>
          </p:txBody>
        </p:sp>
        <p:pic>
          <p:nvPicPr>
            <p:cNvPr id="7" name="Picture 6"/>
            <p:cNvPicPr>
              <a:picLocks noChangeAspect="1"/>
            </p:cNvPicPr>
            <p:nvPr/>
          </p:nvPicPr>
          <p:blipFill>
            <a:blip r:embed="rId3"/>
            <a:stretch>
              <a:fillRect/>
            </a:stretch>
          </p:blipFill>
          <p:spPr>
            <a:xfrm>
              <a:off x="6471303" y="2732219"/>
              <a:ext cx="2443221" cy="3132334"/>
            </a:xfrm>
            <a:prstGeom prst="rect">
              <a:avLst/>
            </a:prstGeom>
          </p:spPr>
        </p:pic>
      </p:grpSp>
    </p:spTree>
    <p:extLst>
      <p:ext uri="{BB962C8B-B14F-4D97-AF65-F5344CB8AC3E}">
        <p14:creationId xmlns:p14="http://schemas.microsoft.com/office/powerpoint/2010/main" val="3273854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via </a:t>
            </a:r>
            <a:r>
              <a:rPr lang="en-US" dirty="0" err="1" smtClean="0"/>
              <a:t>Git</a:t>
            </a:r>
            <a:endParaRPr lang="en-US" dirty="0"/>
          </a:p>
        </p:txBody>
      </p:sp>
      <p:sp>
        <p:nvSpPr>
          <p:cNvPr id="4" name="Date Placeholder 3"/>
          <p:cNvSpPr>
            <a:spLocks noGrp="1"/>
          </p:cNvSpPr>
          <p:nvPr>
            <p:ph type="dt" sz="half" idx="2"/>
          </p:nvPr>
        </p:nvSpPr>
        <p:spPr/>
        <p:txBody>
          <a:bodyPr/>
          <a:lstStyle/>
          <a:p>
            <a:fld id="{64FF5377-AA6C-004D-AC79-70CADC1E2B32}" type="datetime4">
              <a:rPr lang="en-US" smtClean="0"/>
              <a:pPr/>
              <a:t>July 4, 2013</a:t>
            </a:fld>
            <a:endParaRPr lang="en-US" dirty="0"/>
          </a:p>
        </p:txBody>
      </p:sp>
      <p:sp>
        <p:nvSpPr>
          <p:cNvPr id="5" name="Frame 4"/>
          <p:cNvSpPr/>
          <p:nvPr/>
        </p:nvSpPr>
        <p:spPr>
          <a:xfrm>
            <a:off x="2471420" y="1417638"/>
            <a:ext cx="3751580" cy="1325562"/>
          </a:xfrm>
          <a:prstGeom prst="frame">
            <a:avLst/>
          </a:prstGeom>
          <a:ln/>
        </p:spPr>
        <p:style>
          <a:lnRef idx="1">
            <a:schemeClr val="accent1"/>
          </a:lnRef>
          <a:fillRef idx="3">
            <a:schemeClr val="accent1"/>
          </a:fillRef>
          <a:effectRef idx="2">
            <a:schemeClr val="accent1"/>
          </a:effectRef>
          <a:fontRef idx="minor">
            <a:schemeClr val="lt1"/>
          </a:fontRef>
        </p:style>
      </p:sp>
      <p:sp>
        <p:nvSpPr>
          <p:cNvPr id="6" name="Frame 5"/>
          <p:cNvSpPr/>
          <p:nvPr/>
        </p:nvSpPr>
        <p:spPr>
          <a:xfrm>
            <a:off x="721856" y="4013200"/>
            <a:ext cx="1551940" cy="1551940"/>
          </a:xfrm>
          <a:prstGeom prst="frame">
            <a:avLst/>
          </a:prstGeom>
          <a:ln/>
        </p:spPr>
        <p:style>
          <a:lnRef idx="1">
            <a:schemeClr val="accent1"/>
          </a:lnRef>
          <a:fillRef idx="3">
            <a:schemeClr val="accent1"/>
          </a:fillRef>
          <a:effectRef idx="2">
            <a:schemeClr val="accent1"/>
          </a:effectRef>
          <a:fontRef idx="minor">
            <a:schemeClr val="lt1"/>
          </a:fontRef>
        </p:style>
      </p:sp>
      <p:sp>
        <p:nvSpPr>
          <p:cNvPr id="8" name="Frame 7"/>
          <p:cNvSpPr/>
          <p:nvPr/>
        </p:nvSpPr>
        <p:spPr>
          <a:xfrm>
            <a:off x="3721945" y="4013200"/>
            <a:ext cx="1551940" cy="1551940"/>
          </a:xfrm>
          <a:prstGeom prst="frame">
            <a:avLst/>
          </a:prstGeom>
          <a:ln/>
        </p:spPr>
        <p:style>
          <a:lnRef idx="1">
            <a:schemeClr val="accent1"/>
          </a:lnRef>
          <a:fillRef idx="3">
            <a:schemeClr val="accent1"/>
          </a:fillRef>
          <a:effectRef idx="2">
            <a:schemeClr val="accent1"/>
          </a:effectRef>
          <a:fontRef idx="minor">
            <a:schemeClr val="lt1"/>
          </a:fontRef>
        </p:style>
      </p:sp>
      <p:sp>
        <p:nvSpPr>
          <p:cNvPr id="9" name="Frame 8"/>
          <p:cNvSpPr/>
          <p:nvPr/>
        </p:nvSpPr>
        <p:spPr>
          <a:xfrm>
            <a:off x="6415615" y="4013200"/>
            <a:ext cx="1551940" cy="1551940"/>
          </a:xfrm>
          <a:prstGeom prst="frame">
            <a:avLst/>
          </a:prstGeom>
          <a:ln/>
        </p:spPr>
        <p:style>
          <a:lnRef idx="1">
            <a:schemeClr val="accent1"/>
          </a:lnRef>
          <a:fillRef idx="3">
            <a:schemeClr val="accent1"/>
          </a:fillRef>
          <a:effectRef idx="2">
            <a:schemeClr val="accent1"/>
          </a:effectRef>
          <a:fontRef idx="minor">
            <a:schemeClr val="lt1"/>
          </a:fontRef>
        </p:style>
      </p:sp>
      <p:sp>
        <p:nvSpPr>
          <p:cNvPr id="10" name="Folded Corner 9"/>
          <p:cNvSpPr/>
          <p:nvPr/>
        </p:nvSpPr>
        <p:spPr>
          <a:xfrm>
            <a:off x="3043765" y="1684020"/>
            <a:ext cx="678180" cy="822960"/>
          </a:xfrm>
          <a:prstGeom prst="foldedCorner">
            <a:avLst/>
          </a:prstGeom>
          <a:ln/>
        </p:spPr>
        <p:style>
          <a:lnRef idx="1">
            <a:schemeClr val="accent1"/>
          </a:lnRef>
          <a:fillRef idx="3">
            <a:schemeClr val="accent1"/>
          </a:fillRef>
          <a:effectRef idx="2">
            <a:schemeClr val="accent1"/>
          </a:effectRef>
          <a:fontRef idx="minor">
            <a:schemeClr val="lt1"/>
          </a:fontRef>
        </p:style>
      </p:sp>
      <p:sp>
        <p:nvSpPr>
          <p:cNvPr id="11" name="TextBox 10"/>
          <p:cNvSpPr txBox="1"/>
          <p:nvPr/>
        </p:nvSpPr>
        <p:spPr>
          <a:xfrm>
            <a:off x="3962400" y="1752600"/>
            <a:ext cx="2032227" cy="646331"/>
          </a:xfrm>
          <a:prstGeom prst="rect">
            <a:avLst/>
          </a:prstGeom>
          <a:noFill/>
        </p:spPr>
        <p:txBody>
          <a:bodyPr wrap="none" rtlCol="0">
            <a:spAutoFit/>
          </a:bodyPr>
          <a:lstStyle/>
          <a:p>
            <a:r>
              <a:rPr lang="en-US" sz="3600" dirty="0" err="1" smtClean="0"/>
              <a:t>Redmine</a:t>
            </a:r>
            <a:endParaRPr lang="en-US" sz="3600" dirty="0"/>
          </a:p>
        </p:txBody>
      </p:sp>
      <p:sp>
        <p:nvSpPr>
          <p:cNvPr id="12" name="TextBox 11"/>
          <p:cNvSpPr txBox="1"/>
          <p:nvPr/>
        </p:nvSpPr>
        <p:spPr>
          <a:xfrm>
            <a:off x="645656" y="5565140"/>
            <a:ext cx="582311" cy="369332"/>
          </a:xfrm>
          <a:prstGeom prst="rect">
            <a:avLst/>
          </a:prstGeom>
          <a:noFill/>
        </p:spPr>
        <p:txBody>
          <a:bodyPr wrap="none" rtlCol="0">
            <a:spAutoFit/>
          </a:bodyPr>
          <a:lstStyle/>
          <a:p>
            <a:r>
              <a:rPr lang="en-US" dirty="0" smtClean="0"/>
              <a:t>Neil</a:t>
            </a:r>
            <a:endParaRPr lang="en-US" dirty="0"/>
          </a:p>
        </p:txBody>
      </p:sp>
      <p:sp>
        <p:nvSpPr>
          <p:cNvPr id="13" name="TextBox 12"/>
          <p:cNvSpPr txBox="1"/>
          <p:nvPr/>
        </p:nvSpPr>
        <p:spPr>
          <a:xfrm>
            <a:off x="3721945" y="5565140"/>
            <a:ext cx="608122" cy="369332"/>
          </a:xfrm>
          <a:prstGeom prst="rect">
            <a:avLst/>
          </a:prstGeom>
          <a:noFill/>
        </p:spPr>
        <p:txBody>
          <a:bodyPr wrap="none" rtlCol="0">
            <a:spAutoFit/>
          </a:bodyPr>
          <a:lstStyle/>
          <a:p>
            <a:r>
              <a:rPr lang="en-US" dirty="0" smtClean="0"/>
              <a:t>Rob</a:t>
            </a:r>
            <a:endParaRPr lang="en-US" dirty="0"/>
          </a:p>
        </p:txBody>
      </p:sp>
      <p:sp>
        <p:nvSpPr>
          <p:cNvPr id="14" name="TextBox 13"/>
          <p:cNvSpPr txBox="1"/>
          <p:nvPr/>
        </p:nvSpPr>
        <p:spPr>
          <a:xfrm>
            <a:off x="6415615" y="5565140"/>
            <a:ext cx="672029" cy="369332"/>
          </a:xfrm>
          <a:prstGeom prst="rect">
            <a:avLst/>
          </a:prstGeom>
          <a:noFill/>
        </p:spPr>
        <p:txBody>
          <a:bodyPr wrap="none" rtlCol="0">
            <a:spAutoFit/>
          </a:bodyPr>
          <a:lstStyle/>
          <a:p>
            <a:r>
              <a:rPr lang="en-US" dirty="0" smtClean="0"/>
              <a:t>Mike</a:t>
            </a:r>
            <a:endParaRPr lang="en-US" dirty="0"/>
          </a:p>
        </p:txBody>
      </p:sp>
      <p:sp>
        <p:nvSpPr>
          <p:cNvPr id="18" name="Folded Corner 17"/>
          <p:cNvSpPr/>
          <p:nvPr/>
        </p:nvSpPr>
        <p:spPr>
          <a:xfrm>
            <a:off x="3043765" y="1684020"/>
            <a:ext cx="678180" cy="822960"/>
          </a:xfrm>
          <a:prstGeom prst="foldedCorner">
            <a:avLst/>
          </a:prstGeom>
          <a:ln/>
        </p:spPr>
        <p:style>
          <a:lnRef idx="1">
            <a:schemeClr val="accent1"/>
          </a:lnRef>
          <a:fillRef idx="3">
            <a:schemeClr val="accent1"/>
          </a:fillRef>
          <a:effectRef idx="2">
            <a:schemeClr val="accent1"/>
          </a:effectRef>
          <a:fontRef idx="minor">
            <a:schemeClr val="lt1"/>
          </a:fontRef>
        </p:style>
      </p:sp>
      <p:sp>
        <p:nvSpPr>
          <p:cNvPr id="17" name="Folded Corner 16"/>
          <p:cNvSpPr/>
          <p:nvPr/>
        </p:nvSpPr>
        <p:spPr>
          <a:xfrm>
            <a:off x="3043765" y="1684020"/>
            <a:ext cx="678180" cy="822960"/>
          </a:xfrm>
          <a:prstGeom prst="foldedCorner">
            <a:avLst/>
          </a:prstGeom>
          <a:ln/>
        </p:spPr>
        <p:style>
          <a:lnRef idx="1">
            <a:schemeClr val="accent3"/>
          </a:lnRef>
          <a:fillRef idx="3">
            <a:schemeClr val="accent3"/>
          </a:fillRef>
          <a:effectRef idx="2">
            <a:schemeClr val="accent3"/>
          </a:effectRef>
          <a:fontRef idx="minor">
            <a:schemeClr val="lt1"/>
          </a:fontRef>
        </p:style>
      </p:sp>
      <p:sp>
        <p:nvSpPr>
          <p:cNvPr id="16" name="Folded Corner 15"/>
          <p:cNvSpPr/>
          <p:nvPr/>
        </p:nvSpPr>
        <p:spPr>
          <a:xfrm>
            <a:off x="1096010" y="4401820"/>
            <a:ext cx="678180" cy="822960"/>
          </a:xfrm>
          <a:prstGeom prst="foldedCorner">
            <a:avLst/>
          </a:prstGeom>
          <a:ln/>
        </p:spPr>
        <p:style>
          <a:lnRef idx="1">
            <a:schemeClr val="accent3"/>
          </a:lnRef>
          <a:fillRef idx="3">
            <a:schemeClr val="accent3"/>
          </a:fillRef>
          <a:effectRef idx="2">
            <a:schemeClr val="accent3"/>
          </a:effectRef>
          <a:fontRef idx="minor">
            <a:schemeClr val="lt1"/>
          </a:fontRef>
        </p:style>
      </p:sp>
      <p:sp>
        <p:nvSpPr>
          <p:cNvPr id="19" name="Folded Corner 18"/>
          <p:cNvSpPr/>
          <p:nvPr/>
        </p:nvSpPr>
        <p:spPr>
          <a:xfrm>
            <a:off x="1108710" y="4401820"/>
            <a:ext cx="678180" cy="822960"/>
          </a:xfrm>
          <a:prstGeom prst="foldedCorner">
            <a:avLst/>
          </a:prstGeom>
          <a:ln/>
        </p:spPr>
        <p:style>
          <a:lnRef idx="1">
            <a:schemeClr val="accent3"/>
          </a:lnRef>
          <a:fillRef idx="3">
            <a:schemeClr val="accent3"/>
          </a:fillRef>
          <a:effectRef idx="2">
            <a:schemeClr val="accent3"/>
          </a:effectRef>
          <a:fontRef idx="minor">
            <a:schemeClr val="lt1"/>
          </a:fontRef>
        </p:style>
      </p:sp>
      <p:sp>
        <p:nvSpPr>
          <p:cNvPr id="20" name="Folded Corner 19"/>
          <p:cNvSpPr/>
          <p:nvPr/>
        </p:nvSpPr>
        <p:spPr>
          <a:xfrm>
            <a:off x="3043765" y="1684020"/>
            <a:ext cx="678180" cy="822960"/>
          </a:xfrm>
          <a:prstGeom prst="foldedCorner">
            <a:avLst/>
          </a:prstGeom>
          <a:ln/>
        </p:spPr>
        <p:style>
          <a:lnRef idx="1">
            <a:schemeClr val="accent3"/>
          </a:lnRef>
          <a:fillRef idx="3">
            <a:schemeClr val="accent3"/>
          </a:fillRef>
          <a:effectRef idx="2">
            <a:schemeClr val="accent3"/>
          </a:effectRef>
          <a:fontRef idx="minor">
            <a:schemeClr val="lt1"/>
          </a:fontRef>
        </p:style>
      </p:sp>
      <p:sp>
        <p:nvSpPr>
          <p:cNvPr id="21" name="Folded Corner 20"/>
          <p:cNvSpPr/>
          <p:nvPr/>
        </p:nvSpPr>
        <p:spPr>
          <a:xfrm>
            <a:off x="6776720" y="4414520"/>
            <a:ext cx="678180" cy="822960"/>
          </a:xfrm>
          <a:prstGeom prst="foldedCorner">
            <a:avLst/>
          </a:prstGeom>
          <a:ln/>
        </p:spPr>
        <p:style>
          <a:lnRef idx="1">
            <a:schemeClr val="accent4"/>
          </a:lnRef>
          <a:fillRef idx="3">
            <a:schemeClr val="accent4"/>
          </a:fillRef>
          <a:effectRef idx="2">
            <a:schemeClr val="accent4"/>
          </a:effectRef>
          <a:fontRef idx="minor">
            <a:schemeClr val="lt1"/>
          </a:fontRef>
        </p:style>
      </p:sp>
      <p:sp>
        <p:nvSpPr>
          <p:cNvPr id="22" name="Folded Corner 21"/>
          <p:cNvSpPr/>
          <p:nvPr/>
        </p:nvSpPr>
        <p:spPr>
          <a:xfrm>
            <a:off x="6751320" y="4414520"/>
            <a:ext cx="678180" cy="822960"/>
          </a:xfrm>
          <a:prstGeom prst="foldedCorner">
            <a:avLst/>
          </a:prstGeom>
          <a:ln/>
        </p:spPr>
        <p:style>
          <a:lnRef idx="1">
            <a:schemeClr val="accent4"/>
          </a:lnRef>
          <a:fillRef idx="3">
            <a:schemeClr val="accent4"/>
          </a:fillRef>
          <a:effectRef idx="2">
            <a:schemeClr val="accent4"/>
          </a:effectRef>
          <a:fontRef idx="minor">
            <a:schemeClr val="lt1"/>
          </a:fontRef>
        </p:style>
      </p:sp>
      <p:sp>
        <p:nvSpPr>
          <p:cNvPr id="23" name="Folded Corner 22"/>
          <p:cNvSpPr/>
          <p:nvPr/>
        </p:nvSpPr>
        <p:spPr>
          <a:xfrm>
            <a:off x="3043765" y="1684020"/>
            <a:ext cx="678180" cy="822960"/>
          </a:xfrm>
          <a:prstGeom prst="foldedCorner">
            <a:avLst/>
          </a:prstGeom>
          <a:ln/>
        </p:spPr>
        <p:style>
          <a:lnRef idx="1">
            <a:schemeClr val="accent4"/>
          </a:lnRef>
          <a:fillRef idx="3">
            <a:schemeClr val="accent4"/>
          </a:fillRef>
          <a:effectRef idx="2">
            <a:schemeClr val="accent4"/>
          </a:effectRef>
          <a:fontRef idx="minor">
            <a:schemeClr val="lt1"/>
          </a:fontRef>
        </p:style>
      </p:sp>
      <p:sp>
        <p:nvSpPr>
          <p:cNvPr id="24" name="Folded Corner 23"/>
          <p:cNvSpPr/>
          <p:nvPr/>
        </p:nvSpPr>
        <p:spPr>
          <a:xfrm>
            <a:off x="3043765" y="1684020"/>
            <a:ext cx="678180" cy="822960"/>
          </a:xfrm>
          <a:prstGeom prst="foldedCorner">
            <a:avLst/>
          </a:prstGeom>
          <a:ln/>
        </p:spPr>
        <p:style>
          <a:lnRef idx="1">
            <a:schemeClr val="accent4"/>
          </a:lnRef>
          <a:fillRef idx="3">
            <a:schemeClr val="accent4"/>
          </a:fillRef>
          <a:effectRef idx="2">
            <a:schemeClr val="accent4"/>
          </a:effectRef>
          <a:fontRef idx="minor">
            <a:schemeClr val="lt1"/>
          </a:fontRef>
        </p:style>
      </p:sp>
      <p:sp>
        <p:nvSpPr>
          <p:cNvPr id="26" name="TextBox 25"/>
          <p:cNvSpPr txBox="1"/>
          <p:nvPr/>
        </p:nvSpPr>
        <p:spPr>
          <a:xfrm>
            <a:off x="721856" y="3378200"/>
            <a:ext cx="1564025" cy="369332"/>
          </a:xfrm>
          <a:prstGeom prst="rect">
            <a:avLst/>
          </a:prstGeom>
          <a:noFill/>
        </p:spPr>
        <p:txBody>
          <a:bodyPr wrap="none" rtlCol="0">
            <a:spAutoFit/>
          </a:bodyPr>
          <a:lstStyle/>
          <a:p>
            <a:r>
              <a:rPr lang="en-US" dirty="0" smtClean="0"/>
              <a:t>Local Versions:</a:t>
            </a:r>
            <a:endParaRPr lang="en-US" dirty="0"/>
          </a:p>
        </p:txBody>
      </p:sp>
      <p:sp>
        <p:nvSpPr>
          <p:cNvPr id="27" name="TextBox 26"/>
          <p:cNvSpPr txBox="1"/>
          <p:nvPr/>
        </p:nvSpPr>
        <p:spPr>
          <a:xfrm>
            <a:off x="721856" y="1354138"/>
            <a:ext cx="1251702" cy="369332"/>
          </a:xfrm>
          <a:prstGeom prst="rect">
            <a:avLst/>
          </a:prstGeom>
          <a:noFill/>
        </p:spPr>
        <p:txBody>
          <a:bodyPr wrap="none" rtlCol="0">
            <a:spAutoFit/>
          </a:bodyPr>
          <a:lstStyle/>
          <a:p>
            <a:r>
              <a:rPr lang="en-US" dirty="0" smtClean="0"/>
              <a:t>Repository:</a:t>
            </a:r>
            <a:endParaRPr lang="en-US" dirty="0"/>
          </a:p>
        </p:txBody>
      </p:sp>
      <p:sp>
        <p:nvSpPr>
          <p:cNvPr id="30" name="Folded Corner 29"/>
          <p:cNvSpPr/>
          <p:nvPr/>
        </p:nvSpPr>
        <p:spPr>
          <a:xfrm>
            <a:off x="3043765" y="1684020"/>
            <a:ext cx="678180" cy="822960"/>
          </a:xfrm>
          <a:prstGeom prst="foldedCorner">
            <a:avLst/>
          </a:prstGeom>
          <a:ln/>
        </p:spPr>
        <p:style>
          <a:lnRef idx="1">
            <a:schemeClr val="accent1"/>
          </a:lnRef>
          <a:fillRef idx="3">
            <a:schemeClr val="accent1"/>
          </a:fillRef>
          <a:effectRef idx="2">
            <a:schemeClr val="accent1"/>
          </a:effectRef>
          <a:fontRef idx="minor">
            <a:schemeClr val="lt1"/>
          </a:fontRef>
        </p:style>
      </p:sp>
      <p:sp>
        <p:nvSpPr>
          <p:cNvPr id="29" name="Folded Corner 28"/>
          <p:cNvSpPr/>
          <p:nvPr/>
        </p:nvSpPr>
        <p:spPr>
          <a:xfrm>
            <a:off x="3043765" y="1684020"/>
            <a:ext cx="678180" cy="822960"/>
          </a:xfrm>
          <a:prstGeom prst="foldedCorner">
            <a:avLst/>
          </a:prstGeom>
          <a:ln/>
        </p:spPr>
        <p:style>
          <a:lnRef idx="1">
            <a:schemeClr val="accent3"/>
          </a:lnRef>
          <a:fillRef idx="3">
            <a:schemeClr val="accent3"/>
          </a:fillRef>
          <a:effectRef idx="2">
            <a:schemeClr val="accent3"/>
          </a:effectRef>
          <a:fontRef idx="minor">
            <a:schemeClr val="lt1"/>
          </a:fontRef>
        </p:style>
      </p:sp>
      <p:sp>
        <p:nvSpPr>
          <p:cNvPr id="25" name="Folded Corner 24"/>
          <p:cNvSpPr/>
          <p:nvPr/>
        </p:nvSpPr>
        <p:spPr>
          <a:xfrm>
            <a:off x="3043765" y="1684020"/>
            <a:ext cx="678180" cy="822960"/>
          </a:xfrm>
          <a:prstGeom prst="foldedCorner">
            <a:avLst/>
          </a:prstGeom>
          <a:ln/>
        </p:spPr>
        <p:style>
          <a:lnRef idx="1">
            <a:schemeClr val="accent4"/>
          </a:lnRef>
          <a:fillRef idx="3">
            <a:schemeClr val="accent4"/>
          </a:fillRef>
          <a:effectRef idx="2">
            <a:schemeClr val="accent4"/>
          </a:effectRef>
          <a:fontRef idx="minor">
            <a:schemeClr val="lt1"/>
          </a:fontRef>
        </p:style>
      </p:sp>
    </p:spTree>
    <p:extLst>
      <p:ext uri="{BB962C8B-B14F-4D97-AF65-F5344CB8AC3E}">
        <p14:creationId xmlns:p14="http://schemas.microsoft.com/office/powerpoint/2010/main" val="3480788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61111E-6 -6.2963E-6 L -0.21389 0.39814 " pathEditMode="relative" ptsTypes="AA">
                                      <p:cBhvr>
                                        <p:cTn id="8" dur="5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2.77778E-7 4.81481E-6 L 0.21406 -0.39838 " pathEditMode="relative" ptsTypes="AA">
                                      <p:cBhvr>
                                        <p:cTn id="18" dur="500" fill="hold"/>
                                        <p:tgtEl>
                                          <p:spTgt spid="16"/>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0" presetClass="path" presetSubtype="0" accel="50000" decel="50000" fill="hold" nodeType="withEffect">
                                  <p:stCondLst>
                                    <p:cond delay="0"/>
                                  </p:stCondLst>
                                  <p:childTnLst>
                                    <p:animMotion origin="layout" path="M 0.00244 -0.00393 L 0.11702 0.39074 " pathEditMode="relative" rAng="0" ptsTypes="AA">
                                      <p:cBhvr>
                                        <p:cTn id="24" dur="500" fill="hold"/>
                                        <p:tgtEl>
                                          <p:spTgt spid="17"/>
                                        </p:tgtEl>
                                        <p:attrNameLst>
                                          <p:attrName>ppt_x</p:attrName>
                                          <p:attrName>ppt_y</p:attrName>
                                        </p:attrNameLst>
                                      </p:cBhvr>
                                      <p:rCtr x="57" y="197"/>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4.16667E-6 -3.7037E-7 L 0.4052 0.40232 " pathEditMode="relative" rAng="0" ptsTypes="AA">
                                      <p:cBhvr>
                                        <p:cTn id="30" dur="500" fill="hold"/>
                                        <p:tgtEl>
                                          <p:spTgt spid="20"/>
                                        </p:tgtEl>
                                        <p:attrNameLst>
                                          <p:attrName>ppt_x</p:attrName>
                                          <p:attrName>ppt_y</p:attrName>
                                        </p:attrNameLst>
                                      </p:cBhvr>
                                      <p:rCtr x="203" y="201"/>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4.72222E-6 -3.7037E-7 L -0.4052 -0.40231 " pathEditMode="relative" rAng="0" ptsTypes="AA">
                                      <p:cBhvr>
                                        <p:cTn id="36" dur="500" fill="hold"/>
                                        <p:tgtEl>
                                          <p:spTgt spid="21"/>
                                        </p:tgtEl>
                                        <p:attrNameLst>
                                          <p:attrName>ppt_x</p:attrName>
                                          <p:attrName>ppt_y</p:attrName>
                                        </p:attrNameLst>
                                      </p:cBhvr>
                                      <p:rCtr x="-203" y="-201"/>
                                    </p:animMotion>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0" presetClass="path" presetSubtype="0" accel="50000" decel="50000" fill="hold" nodeType="withEffect">
                                  <p:stCondLst>
                                    <p:cond delay="0"/>
                                  </p:stCondLst>
                                  <p:childTnLst>
                                    <p:animMotion origin="layout" path="M -5.55556E-7 4.44444E-6 L 0.11475 0.39097 " pathEditMode="relative" ptsTypes="AA">
                                      <p:cBhvr>
                                        <p:cTn id="44" dur="500" fill="hold"/>
                                        <p:tgtEl>
                                          <p:spTgt spid="23"/>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0.00382 -0.00393 L -0.20868 0.39445 " pathEditMode="relative" rAng="0" ptsTypes="AA">
                                      <p:cBhvr>
                                        <p:cTn id="50" dur="500" fill="hold"/>
                                        <p:tgtEl>
                                          <p:spTgt spid="24"/>
                                        </p:tgtEl>
                                        <p:attrNameLst>
                                          <p:attrName>ppt_x</p:attrName>
                                          <p:attrName>ppt_y</p:attrName>
                                        </p:attrNameLst>
                                      </p:cBhvr>
                                      <p:rCtr x="-106" y="199"/>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0.00105 -0.00208 L 0.11598 -0.00185 " pathEditMode="relative" rAng="0" ptsTypes="AA">
                                      <p:cBhvr>
                                        <p:cTn id="58" dur="500" fill="hold"/>
                                        <p:tgtEl>
                                          <p:spTgt spid="25"/>
                                        </p:tgtEl>
                                        <p:attrNameLst>
                                          <p:attrName>ppt_x</p:attrName>
                                          <p:attrName>ppt_y</p:attrName>
                                        </p:attrNameLst>
                                      </p:cBhvr>
                                      <p:rCtr x="57" y="0"/>
                                    </p:animMotion>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0" presetClass="path" presetSubtype="0" accel="50000" decel="50000" fill="hold" nodeType="withEffect">
                                  <p:stCondLst>
                                    <p:cond delay="0"/>
                                  </p:stCondLst>
                                  <p:childTnLst>
                                    <p:animMotion origin="layout" path="M 3.05556E-6 -2.22222E-6 L 0.05642 -2.22222E-6 " pathEditMode="relative" rAng="0" ptsTypes="AA">
                                      <p:cBhvr>
                                        <p:cTn id="62" dur="500" fill="hold"/>
                                        <p:tgtEl>
                                          <p:spTgt spid="29"/>
                                        </p:tgtEl>
                                        <p:attrNameLst>
                                          <p:attrName>ppt_x</p:attrName>
                                          <p:attrName>ppt_y</p:attrName>
                                        </p:attrNameLst>
                                      </p:cBhvr>
                                      <p:rCtr x="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version control result files</a:t>
            </a:r>
            <a:endParaRPr lang="en-US" dirty="0"/>
          </a:p>
        </p:txBody>
      </p:sp>
      <p:sp>
        <p:nvSpPr>
          <p:cNvPr id="3" name="Content Placeholder 2"/>
          <p:cNvSpPr>
            <a:spLocks noGrp="1"/>
          </p:cNvSpPr>
          <p:nvPr>
            <p:ph idx="1"/>
          </p:nvPr>
        </p:nvSpPr>
        <p:spPr>
          <a:xfrm>
            <a:off x="457200" y="1193801"/>
            <a:ext cx="3683000" cy="654050"/>
          </a:xfrm>
        </p:spPr>
        <p:txBody>
          <a:bodyPr/>
          <a:lstStyle/>
          <a:p>
            <a:r>
              <a:rPr lang="en-US" sz="2000" dirty="0" smtClean="0"/>
              <a:t>Folder structure (</a:t>
            </a:r>
            <a:r>
              <a:rPr lang="en-US" sz="2000" dirty="0" err="1" smtClean="0">
                <a:solidFill>
                  <a:srgbClr val="FF0000"/>
                </a:solidFill>
              </a:rPr>
              <a:t>denis</a:t>
            </a:r>
            <a:r>
              <a:rPr lang="en-US" sz="2000" dirty="0" smtClean="0"/>
              <a:t>)</a:t>
            </a:r>
            <a:endParaRPr lang="en-US" sz="2000" dirty="0"/>
          </a:p>
        </p:txBody>
      </p:sp>
      <p:sp>
        <p:nvSpPr>
          <p:cNvPr id="4" name="Date Placeholder 3"/>
          <p:cNvSpPr>
            <a:spLocks noGrp="1"/>
          </p:cNvSpPr>
          <p:nvPr>
            <p:ph type="dt" sz="half" idx="2"/>
          </p:nvPr>
        </p:nvSpPr>
        <p:spPr/>
        <p:txBody>
          <a:bodyPr/>
          <a:lstStyle/>
          <a:p>
            <a:fld id="{64FF5377-AA6C-004D-AC79-70CADC1E2B32}" type="datetime4">
              <a:rPr lang="en-US" smtClean="0"/>
              <a:pPr/>
              <a:t>July 4, 2013</a:t>
            </a:fld>
            <a:endParaRPr lang="en-US" dirty="0"/>
          </a:p>
        </p:txBody>
      </p:sp>
      <p:pic>
        <p:nvPicPr>
          <p:cNvPr id="10" name="Picture 9" descr="uqdbauer-5.jpg"/>
          <p:cNvPicPr>
            <a:picLocks noChangeAspect="1"/>
          </p:cNvPicPr>
          <p:nvPr/>
        </p:nvPicPr>
        <p:blipFill>
          <a:blip r:embed="rId2"/>
          <a:stretch>
            <a:fillRect/>
          </a:stretch>
        </p:blipFill>
        <p:spPr>
          <a:xfrm>
            <a:off x="838200" y="1847850"/>
            <a:ext cx="3302000" cy="2070100"/>
          </a:xfrm>
          <a:prstGeom prst="rect">
            <a:avLst/>
          </a:prstGeom>
        </p:spPr>
      </p:pic>
      <p:pic>
        <p:nvPicPr>
          <p:cNvPr id="12" name="Picture 11" descr="uqdbauer-7.jpg"/>
          <p:cNvPicPr>
            <a:picLocks noChangeAspect="1"/>
          </p:cNvPicPr>
          <p:nvPr/>
        </p:nvPicPr>
        <p:blipFill>
          <a:blip r:embed="rId3"/>
          <a:stretch>
            <a:fillRect/>
          </a:stretch>
        </p:blipFill>
        <p:spPr>
          <a:xfrm>
            <a:off x="914400" y="1879600"/>
            <a:ext cx="3644900" cy="2755900"/>
          </a:xfrm>
          <a:prstGeom prst="rect">
            <a:avLst/>
          </a:prstGeom>
        </p:spPr>
      </p:pic>
      <p:pic>
        <p:nvPicPr>
          <p:cNvPr id="14" name="Picture 13" descr="uqdbauer-9.jpg"/>
          <p:cNvPicPr>
            <a:picLocks noChangeAspect="1"/>
          </p:cNvPicPr>
          <p:nvPr/>
        </p:nvPicPr>
        <p:blipFill>
          <a:blip r:embed="rId4"/>
          <a:stretch>
            <a:fillRect/>
          </a:stretch>
        </p:blipFill>
        <p:spPr>
          <a:xfrm>
            <a:off x="762000" y="1879600"/>
            <a:ext cx="3340100" cy="2781300"/>
          </a:xfrm>
          <a:prstGeom prst="rect">
            <a:avLst/>
          </a:prstGeom>
        </p:spPr>
      </p:pic>
      <p:pic>
        <p:nvPicPr>
          <p:cNvPr id="15" name="Picture 14" descr="uqdbauer-10.jpg"/>
          <p:cNvPicPr>
            <a:picLocks noChangeAspect="1"/>
          </p:cNvPicPr>
          <p:nvPr/>
        </p:nvPicPr>
        <p:blipFill>
          <a:blip r:embed="rId5"/>
          <a:stretch>
            <a:fillRect/>
          </a:stretch>
        </p:blipFill>
        <p:spPr>
          <a:xfrm>
            <a:off x="838200" y="1879600"/>
            <a:ext cx="3429000" cy="2971800"/>
          </a:xfrm>
          <a:prstGeom prst="rect">
            <a:avLst/>
          </a:prstGeom>
        </p:spPr>
      </p:pic>
      <p:pic>
        <p:nvPicPr>
          <p:cNvPr id="17" name="Picture 16" descr="uqdbauer-12.jpg"/>
          <p:cNvPicPr>
            <a:picLocks noChangeAspect="1"/>
          </p:cNvPicPr>
          <p:nvPr/>
        </p:nvPicPr>
        <p:blipFill>
          <a:blip r:embed="rId6"/>
          <a:stretch>
            <a:fillRect/>
          </a:stretch>
        </p:blipFill>
        <p:spPr>
          <a:xfrm>
            <a:off x="5181600" y="1879600"/>
            <a:ext cx="3505200" cy="1828800"/>
          </a:xfrm>
          <a:prstGeom prst="rect">
            <a:avLst/>
          </a:prstGeom>
        </p:spPr>
      </p:pic>
      <p:pic>
        <p:nvPicPr>
          <p:cNvPr id="19" name="Picture 18" descr="uqdbauer-14.jpg"/>
          <p:cNvPicPr>
            <a:picLocks noChangeAspect="1"/>
          </p:cNvPicPr>
          <p:nvPr/>
        </p:nvPicPr>
        <p:blipFill>
          <a:blip r:embed="rId7"/>
          <a:stretch>
            <a:fillRect/>
          </a:stretch>
        </p:blipFill>
        <p:spPr>
          <a:xfrm>
            <a:off x="5181600" y="4635500"/>
            <a:ext cx="4330700" cy="1600200"/>
          </a:xfrm>
          <a:prstGeom prst="rect">
            <a:avLst/>
          </a:prstGeom>
        </p:spPr>
      </p:pic>
      <p:sp>
        <p:nvSpPr>
          <p:cNvPr id="20" name="Content Placeholder 2"/>
          <p:cNvSpPr txBox="1">
            <a:spLocks/>
          </p:cNvSpPr>
          <p:nvPr/>
        </p:nvSpPr>
        <p:spPr>
          <a:xfrm>
            <a:off x="5105400" y="1193801"/>
            <a:ext cx="3683000" cy="65405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rgbClr val="1C1C1C"/>
                </a:solidFill>
                <a:effectLst/>
                <a:uLnTx/>
                <a:uFillTx/>
                <a:latin typeface="Helvetica Neue"/>
                <a:ea typeface="+mn-ea"/>
                <a:cs typeface="Helvetica Neue"/>
              </a:rPr>
              <a:t>Folder structure (</a:t>
            </a:r>
            <a:r>
              <a:rPr kumimoji="0" lang="en-US" sz="2000" b="0" i="0" u="none" strike="noStrike" kern="1200" cap="none" spc="0" normalizeH="0" baseline="0" noProof="0" dirty="0" err="1" smtClean="0">
                <a:ln>
                  <a:noFill/>
                </a:ln>
                <a:solidFill>
                  <a:schemeClr val="accent1"/>
                </a:solidFill>
                <a:effectLst/>
                <a:uLnTx/>
                <a:uFillTx/>
                <a:latin typeface="Helvetica Neue"/>
                <a:ea typeface="+mn-ea"/>
                <a:cs typeface="Helvetica Neue"/>
              </a:rPr>
              <a:t>bruce</a:t>
            </a:r>
            <a:r>
              <a:rPr kumimoji="0" lang="en-US" sz="2000" b="0" i="0" u="none" strike="noStrike" kern="1200" cap="none" spc="0" normalizeH="0" baseline="0" noProof="0" dirty="0" smtClean="0">
                <a:ln>
                  <a:noFill/>
                </a:ln>
                <a:solidFill>
                  <a:srgbClr val="1C1C1C"/>
                </a:solidFill>
                <a:effectLst/>
                <a:uLnTx/>
                <a:uFillTx/>
                <a:latin typeface="Helvetica Neue"/>
                <a:ea typeface="+mn-ea"/>
                <a:cs typeface="Helvetica Neue"/>
              </a:rPr>
              <a:t>)</a:t>
            </a:r>
            <a:endParaRPr kumimoji="0" lang="en-US" sz="2000" b="0" i="0" u="none" strike="noStrike" kern="1200" cap="none" spc="0" normalizeH="0" baseline="0" noProof="0" dirty="0">
              <a:ln>
                <a:noFill/>
              </a:ln>
              <a:solidFill>
                <a:srgbClr val="1C1C1C"/>
              </a:solidFill>
              <a:effectLst/>
              <a:uLnTx/>
              <a:uFillTx/>
              <a:latin typeface="Helvetica Neue"/>
              <a:ea typeface="+mn-ea"/>
              <a:cs typeface="Helvetica Neue"/>
            </a:endParaRPr>
          </a:p>
        </p:txBody>
      </p:sp>
      <p:pic>
        <p:nvPicPr>
          <p:cNvPr id="16" name="Picture 15" descr="uqdbauer-11.jpg"/>
          <p:cNvPicPr>
            <a:picLocks noChangeAspect="1"/>
          </p:cNvPicPr>
          <p:nvPr/>
        </p:nvPicPr>
        <p:blipFill>
          <a:blip r:embed="rId8"/>
          <a:stretch>
            <a:fillRect/>
          </a:stretch>
        </p:blipFill>
        <p:spPr>
          <a:xfrm>
            <a:off x="5283200" y="1879600"/>
            <a:ext cx="3403600" cy="1828800"/>
          </a:xfrm>
          <a:prstGeom prst="rect">
            <a:avLst/>
          </a:prstGeom>
        </p:spPr>
      </p:pic>
      <p:sp>
        <p:nvSpPr>
          <p:cNvPr id="21" name="Content Placeholder 2"/>
          <p:cNvSpPr txBox="1">
            <a:spLocks/>
          </p:cNvSpPr>
          <p:nvPr/>
        </p:nvSpPr>
        <p:spPr>
          <a:xfrm>
            <a:off x="5105400" y="4222750"/>
            <a:ext cx="4038600" cy="65405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rgbClr val="1C1C1C"/>
                </a:solidFill>
                <a:effectLst/>
                <a:uLnTx/>
                <a:uFillTx/>
                <a:latin typeface="Helvetica Neue"/>
                <a:cs typeface="Helvetica Neue"/>
              </a:rPr>
              <a:t>Folder structure </a:t>
            </a:r>
            <a:r>
              <a:rPr lang="en-US" sz="2000" dirty="0" smtClean="0">
                <a:solidFill>
                  <a:srgbClr val="1C1C1C"/>
                </a:solidFill>
                <a:latin typeface="Helvetica Neue"/>
                <a:cs typeface="Helvetica Neue"/>
              </a:rPr>
              <a:t>(repository)</a:t>
            </a:r>
            <a:endParaRPr kumimoji="0" lang="en-US" sz="2000" b="0" i="0" u="none" strike="noStrike" kern="1200" cap="none" spc="0" normalizeH="0" baseline="0" noProof="0" dirty="0">
              <a:ln>
                <a:noFill/>
              </a:ln>
              <a:solidFill>
                <a:srgbClr val="1C1C1C"/>
              </a:solidFill>
              <a:effectLst/>
              <a:uLnTx/>
              <a:uFillTx/>
              <a:latin typeface="Helvetica Neue"/>
              <a:cs typeface="Helvetica Neue"/>
            </a:endParaRPr>
          </a:p>
        </p:txBody>
      </p:sp>
      <p:pic>
        <p:nvPicPr>
          <p:cNvPr id="18" name="Picture 17" descr="uqdbauer-13.jpg"/>
          <p:cNvPicPr>
            <a:picLocks noChangeAspect="1"/>
          </p:cNvPicPr>
          <p:nvPr/>
        </p:nvPicPr>
        <p:blipFill>
          <a:blip r:embed="rId9"/>
          <a:stretch>
            <a:fillRect/>
          </a:stretch>
        </p:blipFill>
        <p:spPr>
          <a:xfrm>
            <a:off x="5105400" y="4635500"/>
            <a:ext cx="3822700" cy="2082800"/>
          </a:xfrm>
          <a:prstGeom prst="rect">
            <a:avLst/>
          </a:prstGeom>
        </p:spPr>
      </p:pic>
      <p:pic>
        <p:nvPicPr>
          <p:cNvPr id="22" name="Picture 21" descr="uqdbauer-15.jpg"/>
          <p:cNvPicPr>
            <a:picLocks noChangeAspect="1"/>
          </p:cNvPicPr>
          <p:nvPr/>
        </p:nvPicPr>
        <p:blipFill>
          <a:blip r:embed="rId10"/>
          <a:stretch>
            <a:fillRect/>
          </a:stretch>
        </p:blipFill>
        <p:spPr>
          <a:xfrm>
            <a:off x="5194300" y="1879600"/>
            <a:ext cx="3733800" cy="2324100"/>
          </a:xfrm>
          <a:prstGeom prst="rect">
            <a:avLst/>
          </a:prstGeom>
        </p:spPr>
      </p:pic>
      <p:pic>
        <p:nvPicPr>
          <p:cNvPr id="23" name="Picture 22" descr="uqdbauer-16.jpg"/>
          <p:cNvPicPr>
            <a:picLocks noChangeAspect="1"/>
          </p:cNvPicPr>
          <p:nvPr/>
        </p:nvPicPr>
        <p:blipFill>
          <a:blip r:embed="rId11"/>
          <a:stretch>
            <a:fillRect/>
          </a:stretch>
        </p:blipFill>
        <p:spPr>
          <a:xfrm>
            <a:off x="723900" y="1847850"/>
            <a:ext cx="3962400" cy="3467100"/>
          </a:xfrm>
          <a:prstGeom prst="rect">
            <a:avLst/>
          </a:prstGeom>
        </p:spPr>
      </p:pic>
    </p:spTree>
    <p:extLst>
      <p:ext uri="{BB962C8B-B14F-4D97-AF65-F5344CB8AC3E}">
        <p14:creationId xmlns:p14="http://schemas.microsoft.com/office/powerpoint/2010/main" val="1538077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Workflow</a:t>
            </a:r>
            <a:endParaRPr lang="en-US" dirty="0"/>
          </a:p>
        </p:txBody>
      </p:sp>
      <p:sp>
        <p:nvSpPr>
          <p:cNvPr id="3" name="Content Placeholder 2"/>
          <p:cNvSpPr>
            <a:spLocks noGrp="1"/>
          </p:cNvSpPr>
          <p:nvPr>
            <p:ph idx="1"/>
          </p:nvPr>
        </p:nvSpPr>
        <p:spPr>
          <a:xfrm>
            <a:off x="457200" y="1181101"/>
            <a:ext cx="6388100" cy="2578100"/>
          </a:xfrm>
        </p:spPr>
        <p:txBody>
          <a:bodyPr/>
          <a:lstStyle/>
          <a:p>
            <a:r>
              <a:rPr lang="en-US" dirty="0" smtClean="0"/>
              <a:t>Workflow</a:t>
            </a:r>
          </a:p>
          <a:p>
            <a:pPr lvl="1"/>
            <a:r>
              <a:rPr lang="en-US" dirty="0" smtClean="0"/>
              <a:t>Identify long term </a:t>
            </a:r>
            <a:r>
              <a:rPr lang="en-US" dirty="0" smtClean="0">
                <a:solidFill>
                  <a:srgbClr val="FF6600"/>
                </a:solidFill>
              </a:rPr>
              <a:t>goal</a:t>
            </a:r>
            <a:r>
              <a:rPr lang="en-US" dirty="0" smtClean="0">
                <a:solidFill>
                  <a:srgbClr val="F79646"/>
                </a:solidFill>
              </a:rPr>
              <a:t> </a:t>
            </a:r>
            <a:r>
              <a:rPr lang="en-US" dirty="0" smtClean="0"/>
              <a:t>(e.g. paper)</a:t>
            </a:r>
          </a:p>
          <a:p>
            <a:pPr lvl="1"/>
            <a:r>
              <a:rPr lang="en-US" dirty="0" smtClean="0"/>
              <a:t>Identify </a:t>
            </a:r>
            <a:r>
              <a:rPr lang="en-US" dirty="0" smtClean="0">
                <a:solidFill>
                  <a:srgbClr val="FF6600"/>
                </a:solidFill>
              </a:rPr>
              <a:t>task</a:t>
            </a:r>
            <a:r>
              <a:rPr lang="en-US" dirty="0" smtClean="0">
                <a:solidFill>
                  <a:srgbClr val="F79646"/>
                </a:solidFill>
              </a:rPr>
              <a:t> </a:t>
            </a:r>
            <a:r>
              <a:rPr lang="en-US" dirty="0" smtClean="0"/>
              <a:t>to achieve the goal in Meetings</a:t>
            </a:r>
          </a:p>
          <a:p>
            <a:pPr lvl="1"/>
            <a:r>
              <a:rPr lang="en-US" dirty="0" smtClean="0"/>
              <a:t>Assign </a:t>
            </a:r>
            <a:r>
              <a:rPr lang="en-US" dirty="0" smtClean="0">
                <a:solidFill>
                  <a:srgbClr val="FF6600"/>
                </a:solidFill>
              </a:rPr>
              <a:t>person</a:t>
            </a:r>
            <a:r>
              <a:rPr lang="en-US" dirty="0" smtClean="0">
                <a:solidFill>
                  <a:srgbClr val="F79646"/>
                </a:solidFill>
              </a:rPr>
              <a:t> </a:t>
            </a:r>
            <a:r>
              <a:rPr lang="en-US" dirty="0" smtClean="0"/>
              <a:t>to handle tasks</a:t>
            </a:r>
          </a:p>
          <a:p>
            <a:pPr lvl="1"/>
            <a:r>
              <a:rPr lang="en-US" dirty="0" smtClean="0"/>
              <a:t>Record </a:t>
            </a:r>
            <a:r>
              <a:rPr lang="en-US" dirty="0" smtClean="0">
                <a:solidFill>
                  <a:srgbClr val="FF6600"/>
                </a:solidFill>
              </a:rPr>
              <a:t>progress </a:t>
            </a:r>
            <a:r>
              <a:rPr lang="en-US" dirty="0" smtClean="0"/>
              <a:t>in the task</a:t>
            </a:r>
          </a:p>
          <a:p>
            <a:pPr lvl="1"/>
            <a:r>
              <a:rPr lang="en-US" dirty="0" smtClean="0"/>
              <a:t>Add </a:t>
            </a:r>
            <a:r>
              <a:rPr lang="en-US" dirty="0" smtClean="0">
                <a:solidFill>
                  <a:srgbClr val="FF6600"/>
                </a:solidFill>
              </a:rPr>
              <a:t>final result </a:t>
            </a:r>
            <a:r>
              <a:rPr lang="en-US" dirty="0" smtClean="0"/>
              <a:t>file to the version control to share</a:t>
            </a:r>
          </a:p>
          <a:p>
            <a:pPr lvl="1"/>
            <a:r>
              <a:rPr lang="en-US" dirty="0" smtClean="0"/>
              <a:t>Write wiki/</a:t>
            </a:r>
            <a:r>
              <a:rPr lang="en-US" dirty="0" smtClean="0">
                <a:solidFill>
                  <a:srgbClr val="FF6600"/>
                </a:solidFill>
              </a:rPr>
              <a:t>news</a:t>
            </a:r>
            <a:r>
              <a:rPr lang="en-US" dirty="0" smtClean="0">
                <a:solidFill>
                  <a:srgbClr val="F79646"/>
                </a:solidFill>
              </a:rPr>
              <a:t> </a:t>
            </a:r>
            <a:r>
              <a:rPr lang="en-US" dirty="0" smtClean="0"/>
              <a:t>article to summarize outcome</a:t>
            </a:r>
          </a:p>
          <a:p>
            <a:pPr lvl="1"/>
            <a:endParaRPr lang="en-US" dirty="0" smtClean="0"/>
          </a:p>
          <a:p>
            <a:endParaRPr lang="en-US" dirty="0" smtClean="0"/>
          </a:p>
        </p:txBody>
      </p:sp>
      <p:sp>
        <p:nvSpPr>
          <p:cNvPr id="4" name="Date Placeholder 3"/>
          <p:cNvSpPr>
            <a:spLocks noGrp="1"/>
          </p:cNvSpPr>
          <p:nvPr>
            <p:ph type="dt" sz="half" idx="2"/>
          </p:nvPr>
        </p:nvSpPr>
        <p:spPr/>
        <p:txBody>
          <a:bodyPr/>
          <a:lstStyle/>
          <a:p>
            <a:fld id="{64FF5377-AA6C-004D-AC79-70CADC1E2B32}" type="datetime4">
              <a:rPr lang="en-US" smtClean="0"/>
              <a:pPr/>
              <a:t>July 4, 2013</a:t>
            </a:fld>
            <a:endParaRPr lang="en-US" dirty="0"/>
          </a:p>
        </p:txBody>
      </p:sp>
      <p:sp>
        <p:nvSpPr>
          <p:cNvPr id="8" name="Content Placeholder 5"/>
          <p:cNvSpPr txBox="1">
            <a:spLocks/>
          </p:cNvSpPr>
          <p:nvPr/>
        </p:nvSpPr>
        <p:spPr bwMode="auto">
          <a:xfrm>
            <a:off x="457200" y="3822701"/>
            <a:ext cx="6667500" cy="45259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lnSpc>
                <a:spcPct val="90000"/>
              </a:lnSpc>
              <a:spcBef>
                <a:spcPts val="600"/>
              </a:spcBef>
              <a:spcAft>
                <a:spcPts val="563"/>
              </a:spcAft>
              <a:buFont typeface="Arial" charset="0"/>
              <a:defRPr sz="2400" kern="1200">
                <a:solidFill>
                  <a:schemeClr val="tx1"/>
                </a:solidFill>
                <a:latin typeface="+mn-lt"/>
                <a:ea typeface="+mn-ea"/>
                <a:cs typeface="+mn-cs"/>
              </a:defRPr>
            </a:lvl1pPr>
            <a:lvl2pPr marL="250825" indent="-250825" algn="l" defTabSz="457200" rtl="0" eaLnBrk="1" fontAlgn="base" hangingPunct="1">
              <a:lnSpc>
                <a:spcPct val="90000"/>
              </a:lnSpc>
              <a:spcBef>
                <a:spcPct val="0"/>
              </a:spcBef>
              <a:spcAft>
                <a:spcPts val="563"/>
              </a:spcAft>
              <a:buFont typeface="Symbol" pitchFamily="18" charset="2"/>
              <a:buChar char=""/>
              <a:defRPr sz="2000" kern="1200">
                <a:solidFill>
                  <a:schemeClr val="tx1"/>
                </a:solidFill>
                <a:latin typeface="+mn-lt"/>
                <a:ea typeface="+mn-ea"/>
                <a:cs typeface="+mn-cs"/>
              </a:defRPr>
            </a:lvl2pPr>
            <a:lvl3pPr marL="503238" indent="-250825" algn="l" defTabSz="457200" rtl="0" eaLnBrk="1" fontAlgn="base" hangingPunct="1">
              <a:lnSpc>
                <a:spcPct val="90000"/>
              </a:lnSpc>
              <a:spcBef>
                <a:spcPct val="0"/>
              </a:spcBef>
              <a:spcAft>
                <a:spcPts val="563"/>
              </a:spcAft>
              <a:buClr>
                <a:srgbClr val="484647"/>
              </a:buClr>
              <a:buFont typeface="Arial" charset="0"/>
              <a:buChar char="–"/>
              <a:defRPr sz="2000" kern="1200">
                <a:solidFill>
                  <a:schemeClr val="tx1"/>
                </a:solidFill>
                <a:latin typeface="+mn-lt"/>
                <a:ea typeface="+mn-ea"/>
                <a:cs typeface="+mn-cs"/>
              </a:defRPr>
            </a:lvl3pPr>
            <a:lvl4pPr marL="755650" indent="-250825" algn="l" defTabSz="457200" rtl="0" eaLnBrk="1" fontAlgn="base" hangingPunct="1">
              <a:lnSpc>
                <a:spcPct val="90000"/>
              </a:lnSpc>
              <a:spcBef>
                <a:spcPct val="0"/>
              </a:spcBef>
              <a:spcAft>
                <a:spcPts val="563"/>
              </a:spcAft>
              <a:buClr>
                <a:srgbClr val="484647"/>
              </a:buClr>
              <a:buFont typeface="Arial" charset="0"/>
              <a:buChar char="–"/>
              <a:defRPr sz="2000" kern="1200">
                <a:solidFill>
                  <a:schemeClr val="tx1"/>
                </a:solidFill>
                <a:latin typeface="+mn-lt"/>
                <a:ea typeface="+mn-ea"/>
                <a:cs typeface="+mn-cs"/>
              </a:defRPr>
            </a:lvl4pPr>
            <a:lvl5pPr marL="1008000" indent="-252000" algn="l" defTabSz="457200" rtl="0" eaLnBrk="1" fontAlgn="base" hangingPunct="1">
              <a:lnSpc>
                <a:spcPct val="90000"/>
              </a:lnSpc>
              <a:spcBef>
                <a:spcPct val="0"/>
              </a:spcBef>
              <a:spcAft>
                <a:spcPts val="563"/>
              </a:spcAft>
              <a:buClr>
                <a:schemeClr val="accent2"/>
              </a:buClr>
              <a:buFont typeface="Arial" pitchFamily="34" charset="0"/>
              <a:buChar char="•"/>
              <a:defRPr sz="1800" kern="1200" baseline="0">
                <a:solidFill>
                  <a:schemeClr val="accent2"/>
                </a:solidFill>
                <a:latin typeface="+mn-lt"/>
                <a:ea typeface="+mn-ea"/>
                <a:cs typeface="+mn-cs"/>
              </a:defRPr>
            </a:lvl5pPr>
            <a:lvl6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6pPr>
            <a:lvl7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7pPr>
            <a:lvl8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8pPr>
            <a:lvl9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9pPr>
          </a:lstStyle>
          <a:p>
            <a:r>
              <a:rPr lang="en-US" dirty="0" smtClean="0">
                <a:solidFill>
                  <a:srgbClr val="000000"/>
                </a:solidFill>
              </a:rPr>
              <a:t>Benefits </a:t>
            </a:r>
            <a:endParaRPr lang="en-US" dirty="0" smtClean="0"/>
          </a:p>
          <a:p>
            <a:pPr lvl="1"/>
            <a:r>
              <a:rPr lang="en-US" dirty="0" smtClean="0">
                <a:solidFill>
                  <a:srgbClr val="E46C0A"/>
                </a:solidFill>
              </a:rPr>
              <a:t>back-up</a:t>
            </a:r>
            <a:r>
              <a:rPr lang="en-US" dirty="0" smtClean="0"/>
              <a:t> automatic,</a:t>
            </a:r>
          </a:p>
          <a:p>
            <a:pPr lvl="1"/>
            <a:r>
              <a:rPr lang="en-US" dirty="0" smtClean="0">
                <a:solidFill>
                  <a:srgbClr val="FF6600"/>
                </a:solidFill>
              </a:rPr>
              <a:t>Share scripts </a:t>
            </a:r>
            <a:r>
              <a:rPr lang="en-US" dirty="0" smtClean="0"/>
              <a:t>in the </a:t>
            </a:r>
            <a:r>
              <a:rPr lang="en-US" dirty="0" smtClean="0">
                <a:solidFill>
                  <a:srgbClr val="FF6600"/>
                </a:solidFill>
              </a:rPr>
              <a:t>folder structure </a:t>
            </a:r>
            <a:r>
              <a:rPr lang="en-US" dirty="0" smtClean="0">
                <a:solidFill>
                  <a:srgbClr val="000000"/>
                </a:solidFill>
              </a:rPr>
              <a:t>they were created for</a:t>
            </a:r>
            <a:r>
              <a:rPr lang="en-US" dirty="0" smtClean="0"/>
              <a:t>,</a:t>
            </a:r>
          </a:p>
          <a:p>
            <a:pPr lvl="1"/>
            <a:r>
              <a:rPr lang="en-US" dirty="0" smtClean="0"/>
              <a:t>Share outcome </a:t>
            </a:r>
            <a:r>
              <a:rPr lang="en-US" dirty="0" smtClean="0">
                <a:solidFill>
                  <a:srgbClr val="FF6600"/>
                </a:solidFill>
              </a:rPr>
              <a:t>files</a:t>
            </a:r>
            <a:r>
              <a:rPr lang="en-US" dirty="0" smtClean="0"/>
              <a:t>,</a:t>
            </a:r>
          </a:p>
          <a:p>
            <a:pPr lvl="1"/>
            <a:r>
              <a:rPr lang="en-US" dirty="0" smtClean="0">
                <a:solidFill>
                  <a:srgbClr val="FF6600"/>
                </a:solidFill>
              </a:rPr>
              <a:t>Annotate files </a:t>
            </a:r>
            <a:r>
              <a:rPr lang="en-US" dirty="0" smtClean="0"/>
              <a:t>in our project server</a:t>
            </a:r>
          </a:p>
          <a:p>
            <a:pPr lvl="1"/>
            <a:r>
              <a:rPr lang="en-US" dirty="0" smtClean="0"/>
              <a:t>Searchable knowledge space</a:t>
            </a:r>
          </a:p>
        </p:txBody>
      </p:sp>
      <p:pic>
        <p:nvPicPr>
          <p:cNvPr id="9" name="Picture 8" descr="Redmine - Overview - Redmine-2.jpg"/>
          <p:cNvPicPr>
            <a:picLocks noChangeAspect="1"/>
          </p:cNvPicPr>
          <p:nvPr/>
        </p:nvPicPr>
        <p:blipFill>
          <a:blip r:embed="rId2"/>
          <a:stretch>
            <a:fillRect/>
          </a:stretch>
        </p:blipFill>
        <p:spPr>
          <a:xfrm rot="427035">
            <a:off x="6550740" y="572046"/>
            <a:ext cx="2337784" cy="886746"/>
          </a:xfrm>
          <a:prstGeom prst="rect">
            <a:avLst/>
          </a:prstGeom>
          <a:solidFill>
            <a:srgbClr val="FFFFFF">
              <a:shade val="85000"/>
            </a:srgbClr>
          </a:solidFill>
          <a:ln w="381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Git - Fast Version Control System-1.jpg"/>
          <p:cNvPicPr>
            <a:picLocks noChangeAspect="1"/>
          </p:cNvPicPr>
          <p:nvPr/>
        </p:nvPicPr>
        <p:blipFill>
          <a:blip r:embed="rId3"/>
          <a:stretch>
            <a:fillRect/>
          </a:stretch>
        </p:blipFill>
        <p:spPr>
          <a:xfrm rot="21166100">
            <a:off x="6944005" y="1133184"/>
            <a:ext cx="1934717" cy="1007665"/>
          </a:xfrm>
          <a:prstGeom prst="rect">
            <a:avLst/>
          </a:prstGeom>
          <a:solidFill>
            <a:srgbClr val="FFFFFF">
              <a:shade val="85000"/>
            </a:srgbClr>
          </a:solidFill>
          <a:ln w="381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74861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Rectangle 54"/>
          <p:cNvSpPr/>
          <p:nvPr/>
        </p:nvSpPr>
        <p:spPr>
          <a:xfrm>
            <a:off x="159930" y="1066800"/>
            <a:ext cx="8829190" cy="1177064"/>
          </a:xfrm>
          <a:prstGeom prst="rect">
            <a:avLst/>
          </a:prstGeom>
        </p:spPr>
        <p:style>
          <a:lnRef idx="1">
            <a:schemeClr val="accent4"/>
          </a:lnRef>
          <a:fillRef idx="3">
            <a:schemeClr val="accent4"/>
          </a:fillRef>
          <a:effectRef idx="2">
            <a:schemeClr val="accent4"/>
          </a:effectRef>
          <a:fontRef idx="minor">
            <a:schemeClr val="lt1"/>
          </a:fontRef>
        </p:style>
        <p:txBody>
          <a:bodyPr rtlCol="0" anchor="t"/>
          <a:lstStyle/>
          <a:p>
            <a:pPr algn="ctr"/>
            <a:r>
              <a:rPr lang="en-US" sz="2400" dirty="0" smtClean="0"/>
              <a:t>Documentation: Project Server</a:t>
            </a:r>
            <a:endParaRPr lang="en-US" sz="2400" dirty="0"/>
          </a:p>
        </p:txBody>
      </p:sp>
      <p:sp>
        <p:nvSpPr>
          <p:cNvPr id="160" name="Pentagon 159"/>
          <p:cNvSpPr/>
          <p:nvPr/>
        </p:nvSpPr>
        <p:spPr>
          <a:xfrm rot="16200000">
            <a:off x="4182689" y="466725"/>
            <a:ext cx="762000" cy="2825750"/>
          </a:xfrm>
          <a:prstGeom prst="homePlate">
            <a:avLst>
              <a:gd name="adj" fmla="val 5155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62" name="Pentagon 161"/>
          <p:cNvSpPr/>
          <p:nvPr/>
        </p:nvSpPr>
        <p:spPr>
          <a:xfrm rot="16200000">
            <a:off x="1177263" y="466725"/>
            <a:ext cx="762000" cy="2825750"/>
          </a:xfrm>
          <a:prstGeom prst="homePlate">
            <a:avLst>
              <a:gd name="adj" fmla="val 5155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 </a:t>
            </a:r>
            <a:endParaRPr lang="en-US" dirty="0"/>
          </a:p>
        </p:txBody>
      </p:sp>
      <p:sp>
        <p:nvSpPr>
          <p:cNvPr id="165" name="Pentagon 164"/>
          <p:cNvSpPr/>
          <p:nvPr/>
        </p:nvSpPr>
        <p:spPr>
          <a:xfrm rot="16200000">
            <a:off x="7194583" y="466725"/>
            <a:ext cx="762000" cy="2825750"/>
          </a:xfrm>
          <a:prstGeom prst="homePlate">
            <a:avLst>
              <a:gd name="adj" fmla="val 515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 name="Rectangle 3"/>
          <p:cNvSpPr/>
          <p:nvPr/>
        </p:nvSpPr>
        <p:spPr>
          <a:xfrm>
            <a:off x="145388" y="2264214"/>
            <a:ext cx="2826412" cy="4593786"/>
          </a:xfrm>
          <a:prstGeom prst="rect">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0"/>
            <a:tileRect/>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rgbClr val="4A452A"/>
                </a:solidFill>
              </a:rPr>
              <a:t>Application</a:t>
            </a:r>
            <a:endParaRPr lang="en-US" sz="2400" dirty="0">
              <a:solidFill>
                <a:srgbClr val="4A452A"/>
              </a:solidFill>
            </a:endParaRPr>
          </a:p>
        </p:txBody>
      </p:sp>
      <p:sp>
        <p:nvSpPr>
          <p:cNvPr id="10" name="Rectangle 9"/>
          <p:cNvSpPr/>
          <p:nvPr/>
        </p:nvSpPr>
        <p:spPr>
          <a:xfrm>
            <a:off x="6162708" y="2264214"/>
            <a:ext cx="2826412" cy="4593786"/>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sz="2400" dirty="0" smtClean="0">
                <a:solidFill>
                  <a:schemeClr val="bg2">
                    <a:lumMod val="25000"/>
                  </a:schemeClr>
                </a:solidFill>
              </a:rPr>
              <a:t>Backup/Version Control</a:t>
            </a:r>
          </a:p>
          <a:p>
            <a:pPr algn="ctr"/>
            <a:endParaRPr lang="en-US" sz="2400" dirty="0">
              <a:solidFill>
                <a:schemeClr val="bg2">
                  <a:lumMod val="25000"/>
                </a:schemeClr>
              </a:solidFill>
            </a:endParaRPr>
          </a:p>
        </p:txBody>
      </p:sp>
      <p:sp>
        <p:nvSpPr>
          <p:cNvPr id="9" name="Rectangle 8"/>
          <p:cNvSpPr/>
          <p:nvPr/>
        </p:nvSpPr>
        <p:spPr>
          <a:xfrm>
            <a:off x="3150152" y="2264214"/>
            <a:ext cx="2826412" cy="459378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2400" dirty="0" smtClean="0">
                <a:solidFill>
                  <a:srgbClr val="4A452A"/>
                </a:solidFill>
              </a:rPr>
              <a:t>Data Warehousing</a:t>
            </a:r>
          </a:p>
          <a:p>
            <a:pPr algn="ctr"/>
            <a:endParaRPr lang="en-US" sz="2400" dirty="0">
              <a:solidFill>
                <a:srgbClr val="4A452A"/>
              </a:solidFill>
            </a:endParaRPr>
          </a:p>
        </p:txBody>
      </p:sp>
      <p:sp>
        <p:nvSpPr>
          <p:cNvPr id="15" name="Rectangle 14"/>
          <p:cNvSpPr/>
          <p:nvPr/>
        </p:nvSpPr>
        <p:spPr>
          <a:xfrm>
            <a:off x="1212819" y="2813197"/>
            <a:ext cx="1424938" cy="3953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smtClean="0"/>
              <a:t>RSudio</a:t>
            </a:r>
            <a:endParaRPr lang="en-US" dirty="0"/>
          </a:p>
        </p:txBody>
      </p:sp>
      <p:sp>
        <p:nvSpPr>
          <p:cNvPr id="16" name="Rectangle 15"/>
          <p:cNvSpPr/>
          <p:nvPr/>
        </p:nvSpPr>
        <p:spPr>
          <a:xfrm>
            <a:off x="1212819" y="3385020"/>
            <a:ext cx="1424938" cy="3953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Project Cards</a:t>
            </a:r>
            <a:endParaRPr lang="en-US" dirty="0"/>
          </a:p>
        </p:txBody>
      </p:sp>
      <p:sp>
        <p:nvSpPr>
          <p:cNvPr id="21" name="Rectangle 20"/>
          <p:cNvSpPr/>
          <p:nvPr/>
        </p:nvSpPr>
        <p:spPr>
          <a:xfrm>
            <a:off x="3480948" y="4174891"/>
            <a:ext cx="1424938" cy="1133155"/>
          </a:xfrm>
          <a:prstGeom prst="rect">
            <a:avLst/>
          </a:prstGeom>
        </p:spPr>
        <p:style>
          <a:lnRef idx="1">
            <a:schemeClr val="accent4"/>
          </a:lnRef>
          <a:fillRef idx="3">
            <a:schemeClr val="accent4"/>
          </a:fillRef>
          <a:effectRef idx="2">
            <a:schemeClr val="accent4"/>
          </a:effectRef>
          <a:fontRef idx="minor">
            <a:schemeClr val="lt1"/>
          </a:fontRef>
        </p:style>
        <p:txBody>
          <a:bodyPr rtlCol="0" anchor="t"/>
          <a:lstStyle/>
          <a:p>
            <a:pPr algn="ctr"/>
            <a:r>
              <a:rPr lang="en-US" dirty="0" smtClean="0"/>
              <a:t>Software</a:t>
            </a:r>
            <a:endParaRPr lang="en-US" dirty="0"/>
          </a:p>
        </p:txBody>
      </p:sp>
      <p:sp>
        <p:nvSpPr>
          <p:cNvPr id="22" name="Rectangle 21"/>
          <p:cNvSpPr/>
          <p:nvPr/>
        </p:nvSpPr>
        <p:spPr>
          <a:xfrm>
            <a:off x="7007416" y="3406188"/>
            <a:ext cx="1488884" cy="6374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Processed Data</a:t>
            </a:r>
            <a:endParaRPr lang="en-US" dirty="0"/>
          </a:p>
        </p:txBody>
      </p:sp>
      <p:sp>
        <p:nvSpPr>
          <p:cNvPr id="24" name="Rectangle 23"/>
          <p:cNvSpPr/>
          <p:nvPr/>
        </p:nvSpPr>
        <p:spPr>
          <a:xfrm>
            <a:off x="3480948" y="5428218"/>
            <a:ext cx="1424938" cy="95623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External Genomic </a:t>
            </a:r>
            <a:r>
              <a:rPr lang="en-US" dirty="0"/>
              <a:t>R</a:t>
            </a:r>
            <a:r>
              <a:rPr lang="en-US" dirty="0" smtClean="0"/>
              <a:t>esources</a:t>
            </a:r>
            <a:endParaRPr lang="en-US" dirty="0"/>
          </a:p>
        </p:txBody>
      </p:sp>
      <p:sp>
        <p:nvSpPr>
          <p:cNvPr id="25" name="Rectangle 24"/>
          <p:cNvSpPr/>
          <p:nvPr/>
        </p:nvSpPr>
        <p:spPr>
          <a:xfrm>
            <a:off x="3593487" y="4643583"/>
            <a:ext cx="1124020" cy="66605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Custom Scripts</a:t>
            </a:r>
            <a:endParaRPr lang="en-US" dirty="0"/>
          </a:p>
        </p:txBody>
      </p:sp>
      <p:sp>
        <p:nvSpPr>
          <p:cNvPr id="26" name="Rectangle 25"/>
          <p:cNvSpPr/>
          <p:nvPr/>
        </p:nvSpPr>
        <p:spPr>
          <a:xfrm>
            <a:off x="7007416" y="4658928"/>
            <a:ext cx="1488884" cy="66605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Custom Scripts</a:t>
            </a:r>
            <a:endParaRPr lang="en-US" dirty="0"/>
          </a:p>
        </p:txBody>
      </p:sp>
      <p:cxnSp>
        <p:nvCxnSpPr>
          <p:cNvPr id="59" name="Straight Arrow Connector 58"/>
          <p:cNvCxnSpPr>
            <a:stCxn id="25" idx="3"/>
            <a:endCxn id="26" idx="1"/>
          </p:cNvCxnSpPr>
          <p:nvPr/>
        </p:nvCxnSpPr>
        <p:spPr>
          <a:xfrm>
            <a:off x="4717507" y="4976609"/>
            <a:ext cx="2289909" cy="1534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2" name="Straight Arrow Connector 61"/>
          <p:cNvCxnSpPr>
            <a:stCxn id="19" idx="3"/>
            <a:endCxn id="22" idx="1"/>
          </p:cNvCxnSpPr>
          <p:nvPr/>
        </p:nvCxnSpPr>
        <p:spPr>
          <a:xfrm>
            <a:off x="4905886" y="3724933"/>
            <a:ext cx="210153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grpSp>
        <p:nvGrpSpPr>
          <p:cNvPr id="2" name="Group 110"/>
          <p:cNvGrpSpPr/>
          <p:nvPr/>
        </p:nvGrpSpPr>
        <p:grpSpPr>
          <a:xfrm>
            <a:off x="1212819" y="3900186"/>
            <a:ext cx="1424938" cy="1389225"/>
            <a:chOff x="145388" y="5852669"/>
            <a:chExt cx="1424938" cy="1389225"/>
          </a:xfrm>
        </p:grpSpPr>
        <p:sp>
          <p:nvSpPr>
            <p:cNvPr id="109" name="Rectangle 108"/>
            <p:cNvSpPr/>
            <p:nvPr/>
          </p:nvSpPr>
          <p:spPr>
            <a:xfrm>
              <a:off x="145388" y="5852669"/>
              <a:ext cx="1424938" cy="1389225"/>
            </a:xfrm>
            <a:prstGeom prst="rect">
              <a:avLst/>
            </a:prstGeom>
          </p:spPr>
          <p:style>
            <a:lnRef idx="1">
              <a:schemeClr val="accent4"/>
            </a:lnRef>
            <a:fillRef idx="3">
              <a:schemeClr val="accent4"/>
            </a:fillRef>
            <a:effectRef idx="2">
              <a:schemeClr val="accent4"/>
            </a:effectRef>
            <a:fontRef idx="minor">
              <a:schemeClr val="lt1"/>
            </a:fontRef>
          </p:style>
          <p:txBody>
            <a:bodyPr rtlCol="0" anchor="t"/>
            <a:lstStyle/>
            <a:p>
              <a:pPr algn="ctr"/>
              <a:r>
                <a:rPr lang="en-US" dirty="0" smtClean="0"/>
                <a:t>Visualization</a:t>
              </a:r>
              <a:endParaRPr lang="en-US" dirty="0"/>
            </a:p>
          </p:txBody>
        </p:sp>
        <p:sp>
          <p:nvSpPr>
            <p:cNvPr id="110" name="Rectangle 109"/>
            <p:cNvSpPr/>
            <p:nvPr/>
          </p:nvSpPr>
          <p:spPr>
            <a:xfrm>
              <a:off x="284780" y="6319773"/>
              <a:ext cx="1124020" cy="92212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IGV</a:t>
              </a:r>
            </a:p>
            <a:p>
              <a:pPr algn="ctr"/>
              <a:r>
                <a:rPr lang="en-US" dirty="0" smtClean="0"/>
                <a:t>Genome Browser</a:t>
              </a:r>
              <a:endParaRPr lang="en-US" dirty="0"/>
            </a:p>
          </p:txBody>
        </p:sp>
      </p:grpSp>
      <p:sp>
        <p:nvSpPr>
          <p:cNvPr id="140" name="TextBox 139"/>
          <p:cNvSpPr txBox="1"/>
          <p:nvPr/>
        </p:nvSpPr>
        <p:spPr>
          <a:xfrm>
            <a:off x="228600" y="2748897"/>
            <a:ext cx="930713" cy="461665"/>
          </a:xfrm>
          <a:prstGeom prst="rect">
            <a:avLst/>
          </a:prstGeom>
          <a:noFill/>
        </p:spPr>
        <p:txBody>
          <a:bodyPr wrap="square" rtlCol="0">
            <a:spAutoFit/>
          </a:bodyPr>
          <a:lstStyle/>
          <a:p>
            <a:r>
              <a:rPr lang="en-US" sz="1200" dirty="0" smtClean="0"/>
              <a:t>Statistic </a:t>
            </a:r>
          </a:p>
          <a:p>
            <a:r>
              <a:rPr lang="en-US" sz="1200" dirty="0" smtClean="0"/>
              <a:t>Analysis</a:t>
            </a:r>
            <a:endParaRPr lang="en-US" sz="1200" dirty="0"/>
          </a:p>
        </p:txBody>
      </p:sp>
      <p:sp>
        <p:nvSpPr>
          <p:cNvPr id="141" name="TextBox 140"/>
          <p:cNvSpPr txBox="1"/>
          <p:nvPr/>
        </p:nvSpPr>
        <p:spPr>
          <a:xfrm>
            <a:off x="244677" y="3322275"/>
            <a:ext cx="930713" cy="461665"/>
          </a:xfrm>
          <a:prstGeom prst="rect">
            <a:avLst/>
          </a:prstGeom>
          <a:noFill/>
        </p:spPr>
        <p:txBody>
          <a:bodyPr wrap="square" rtlCol="0">
            <a:spAutoFit/>
          </a:bodyPr>
          <a:lstStyle/>
          <a:p>
            <a:r>
              <a:rPr lang="en-US" sz="1200" dirty="0" smtClean="0"/>
              <a:t>Quality Control</a:t>
            </a:r>
            <a:endParaRPr lang="en-US" sz="1200" dirty="0"/>
          </a:p>
        </p:txBody>
      </p:sp>
      <p:sp>
        <p:nvSpPr>
          <p:cNvPr id="142" name="TextBox 141"/>
          <p:cNvSpPr txBox="1"/>
          <p:nvPr/>
        </p:nvSpPr>
        <p:spPr>
          <a:xfrm>
            <a:off x="228600" y="3849387"/>
            <a:ext cx="930713" cy="461665"/>
          </a:xfrm>
          <a:prstGeom prst="rect">
            <a:avLst/>
          </a:prstGeom>
          <a:noFill/>
        </p:spPr>
        <p:txBody>
          <a:bodyPr wrap="square" rtlCol="0">
            <a:spAutoFit/>
          </a:bodyPr>
          <a:lstStyle/>
          <a:p>
            <a:r>
              <a:rPr lang="en-US" sz="1200" dirty="0" smtClean="0"/>
              <a:t>Hypothesis Generation</a:t>
            </a:r>
            <a:endParaRPr lang="en-US" sz="1200" dirty="0"/>
          </a:p>
        </p:txBody>
      </p:sp>
      <p:sp>
        <p:nvSpPr>
          <p:cNvPr id="143" name="TextBox 142"/>
          <p:cNvSpPr txBox="1"/>
          <p:nvPr/>
        </p:nvSpPr>
        <p:spPr>
          <a:xfrm>
            <a:off x="244677" y="5405527"/>
            <a:ext cx="930713" cy="830997"/>
          </a:xfrm>
          <a:prstGeom prst="rect">
            <a:avLst/>
          </a:prstGeom>
          <a:noFill/>
        </p:spPr>
        <p:txBody>
          <a:bodyPr wrap="square" rtlCol="0">
            <a:spAutoFit/>
          </a:bodyPr>
          <a:lstStyle/>
          <a:p>
            <a:r>
              <a:rPr lang="en-US" sz="1200" dirty="0" smtClean="0"/>
              <a:t>Data</a:t>
            </a:r>
          </a:p>
          <a:p>
            <a:r>
              <a:rPr lang="en-US" sz="1200" dirty="0" smtClean="0"/>
              <a:t>Processing and Analysis</a:t>
            </a:r>
            <a:endParaRPr lang="en-US" sz="1200" dirty="0"/>
          </a:p>
        </p:txBody>
      </p:sp>
      <p:sp>
        <p:nvSpPr>
          <p:cNvPr id="145" name="TextBox 144"/>
          <p:cNvSpPr txBox="1"/>
          <p:nvPr/>
        </p:nvSpPr>
        <p:spPr>
          <a:xfrm>
            <a:off x="5011969" y="2793736"/>
            <a:ext cx="930713" cy="461665"/>
          </a:xfrm>
          <a:prstGeom prst="rect">
            <a:avLst/>
          </a:prstGeom>
          <a:noFill/>
        </p:spPr>
        <p:txBody>
          <a:bodyPr wrap="square" rtlCol="0">
            <a:spAutoFit/>
          </a:bodyPr>
          <a:lstStyle/>
          <a:p>
            <a:r>
              <a:rPr lang="en-US" sz="1200" dirty="0" err="1" smtClean="0"/>
              <a:t>HiSeq</a:t>
            </a:r>
            <a:r>
              <a:rPr lang="en-US" sz="1200" dirty="0" smtClean="0"/>
              <a:t> Output</a:t>
            </a:r>
            <a:endParaRPr lang="en-US" sz="1200" dirty="0"/>
          </a:p>
        </p:txBody>
      </p:sp>
      <p:sp>
        <p:nvSpPr>
          <p:cNvPr id="146" name="TextBox 145"/>
          <p:cNvSpPr txBox="1"/>
          <p:nvPr/>
        </p:nvSpPr>
        <p:spPr>
          <a:xfrm>
            <a:off x="5813294" y="3562047"/>
            <a:ext cx="549966" cy="27699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200" dirty="0" err="1" smtClean="0"/>
              <a:t>Rsync</a:t>
            </a:r>
            <a:endParaRPr lang="en-US" sz="1200" dirty="0"/>
          </a:p>
        </p:txBody>
      </p:sp>
      <p:sp>
        <p:nvSpPr>
          <p:cNvPr id="147" name="TextBox 146"/>
          <p:cNvSpPr txBox="1"/>
          <p:nvPr/>
        </p:nvSpPr>
        <p:spPr>
          <a:xfrm>
            <a:off x="5748985" y="4767342"/>
            <a:ext cx="646429" cy="461665"/>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200" dirty="0" smtClean="0"/>
              <a:t>Version Control</a:t>
            </a:r>
            <a:endParaRPr lang="en-US" sz="1200" dirty="0"/>
          </a:p>
        </p:txBody>
      </p:sp>
      <p:sp>
        <p:nvSpPr>
          <p:cNvPr id="148" name="TextBox 147"/>
          <p:cNvSpPr txBox="1"/>
          <p:nvPr/>
        </p:nvSpPr>
        <p:spPr>
          <a:xfrm>
            <a:off x="5011969" y="5462084"/>
            <a:ext cx="930713" cy="646331"/>
          </a:xfrm>
          <a:prstGeom prst="rect">
            <a:avLst/>
          </a:prstGeom>
          <a:noFill/>
        </p:spPr>
        <p:txBody>
          <a:bodyPr wrap="square" rtlCol="0">
            <a:spAutoFit/>
          </a:bodyPr>
          <a:lstStyle/>
          <a:p>
            <a:r>
              <a:rPr lang="en-US" sz="1200" dirty="0"/>
              <a:t>G</a:t>
            </a:r>
            <a:r>
              <a:rPr lang="en-US" sz="1200" dirty="0" smtClean="0"/>
              <a:t>enomes, Annotation, etc.</a:t>
            </a:r>
            <a:endParaRPr lang="en-US" sz="1200" dirty="0"/>
          </a:p>
        </p:txBody>
      </p:sp>
      <p:sp>
        <p:nvSpPr>
          <p:cNvPr id="166" name="TextBox 165"/>
          <p:cNvSpPr txBox="1"/>
          <p:nvPr/>
        </p:nvSpPr>
        <p:spPr>
          <a:xfrm>
            <a:off x="232892" y="1603604"/>
            <a:ext cx="2532589" cy="830997"/>
          </a:xfrm>
          <a:prstGeom prst="rect">
            <a:avLst/>
          </a:prstGeom>
          <a:noFill/>
        </p:spPr>
        <p:txBody>
          <a:bodyPr wrap="none" rtlCol="0">
            <a:spAutoFit/>
          </a:bodyPr>
          <a:lstStyle/>
          <a:p>
            <a:pPr algn="ctr"/>
            <a:r>
              <a:rPr lang="en-US" sz="1200" dirty="0" smtClean="0"/>
              <a:t>7 project-cards</a:t>
            </a:r>
          </a:p>
          <a:p>
            <a:pPr algn="ctr"/>
            <a:r>
              <a:rPr lang="en-US" sz="1200" dirty="0" smtClean="0"/>
              <a:t>10 Projects, 6 </a:t>
            </a:r>
            <a:r>
              <a:rPr lang="en-US" sz="1200" dirty="0" err="1" smtClean="0"/>
              <a:t>HiSeq</a:t>
            </a:r>
            <a:r>
              <a:rPr lang="en-US" sz="1200" dirty="0" smtClean="0"/>
              <a:t>-Runs </a:t>
            </a:r>
          </a:p>
          <a:p>
            <a:pPr algn="ctr"/>
            <a:r>
              <a:rPr lang="en-US" sz="1200" dirty="0" smtClean="0"/>
              <a:t>40 wiki pages, 250 Tasks, 551h logged</a:t>
            </a:r>
          </a:p>
          <a:p>
            <a:pPr algn="ctr"/>
            <a:endParaRPr lang="en-US" sz="1200" dirty="0" smtClean="0"/>
          </a:p>
        </p:txBody>
      </p:sp>
      <p:sp>
        <p:nvSpPr>
          <p:cNvPr id="168" name="TextBox 167"/>
          <p:cNvSpPr txBox="1"/>
          <p:nvPr/>
        </p:nvSpPr>
        <p:spPr>
          <a:xfrm>
            <a:off x="6383953" y="1614269"/>
            <a:ext cx="2538075" cy="646331"/>
          </a:xfrm>
          <a:prstGeom prst="rect">
            <a:avLst/>
          </a:prstGeom>
          <a:noFill/>
        </p:spPr>
        <p:txBody>
          <a:bodyPr wrap="none" rtlCol="0">
            <a:spAutoFit/>
          </a:bodyPr>
          <a:lstStyle/>
          <a:p>
            <a:pPr algn="ctr"/>
            <a:r>
              <a:rPr lang="en-US" sz="1200" dirty="0" smtClean="0"/>
              <a:t>160 Commits</a:t>
            </a:r>
          </a:p>
          <a:p>
            <a:pPr algn="ctr"/>
            <a:r>
              <a:rPr lang="en-US" sz="1200" dirty="0" smtClean="0"/>
              <a:t>35 external programs</a:t>
            </a:r>
          </a:p>
          <a:p>
            <a:pPr algn="ctr"/>
            <a:r>
              <a:rPr lang="en-US" sz="1200" dirty="0" smtClean="0"/>
              <a:t>41 custom scripts (4197 lines of code)</a:t>
            </a:r>
          </a:p>
        </p:txBody>
      </p:sp>
      <p:sp>
        <p:nvSpPr>
          <p:cNvPr id="170" name="TextBox 169"/>
          <p:cNvSpPr txBox="1"/>
          <p:nvPr/>
        </p:nvSpPr>
        <p:spPr>
          <a:xfrm>
            <a:off x="3718261" y="1580403"/>
            <a:ext cx="1620957" cy="646331"/>
          </a:xfrm>
          <a:prstGeom prst="rect">
            <a:avLst/>
          </a:prstGeom>
          <a:noFill/>
        </p:spPr>
        <p:txBody>
          <a:bodyPr wrap="none" rtlCol="0">
            <a:spAutoFit/>
          </a:bodyPr>
          <a:lstStyle/>
          <a:p>
            <a:pPr algn="ctr"/>
            <a:r>
              <a:rPr lang="en-US" sz="1200" dirty="0" smtClean="0"/>
              <a:t>5 TB raw data</a:t>
            </a:r>
          </a:p>
          <a:p>
            <a:pPr algn="ctr"/>
            <a:r>
              <a:rPr lang="en-US" sz="1200" dirty="0" smtClean="0"/>
              <a:t>750 GB processed data</a:t>
            </a:r>
          </a:p>
          <a:p>
            <a:pPr algn="ctr"/>
            <a:r>
              <a:rPr lang="en-US" sz="1200" dirty="0" smtClean="0"/>
              <a:t>57 GB external data</a:t>
            </a:r>
          </a:p>
        </p:txBody>
      </p:sp>
      <p:sp>
        <p:nvSpPr>
          <p:cNvPr id="171" name="TextBox 170"/>
          <p:cNvSpPr txBox="1"/>
          <p:nvPr/>
        </p:nvSpPr>
        <p:spPr>
          <a:xfrm>
            <a:off x="888987" y="6488668"/>
            <a:ext cx="1339053" cy="369332"/>
          </a:xfrm>
          <a:prstGeom prst="rect">
            <a:avLst/>
          </a:prstGeom>
          <a:noFill/>
        </p:spPr>
        <p:txBody>
          <a:bodyPr wrap="none" rtlCol="0">
            <a:spAutoFit/>
          </a:bodyPr>
          <a:lstStyle/>
          <a:p>
            <a:r>
              <a:rPr lang="en-US" dirty="0" smtClean="0">
                <a:solidFill>
                  <a:schemeClr val="bg1"/>
                </a:solidFill>
              </a:rPr>
              <a:t>//cluster-</a:t>
            </a:r>
            <a:r>
              <a:rPr lang="en-US" dirty="0" err="1" smtClean="0">
                <a:solidFill>
                  <a:schemeClr val="bg1"/>
                </a:solidFill>
              </a:rPr>
              <a:t>vm</a:t>
            </a:r>
            <a:endParaRPr lang="en-US" dirty="0">
              <a:solidFill>
                <a:schemeClr val="bg1"/>
              </a:solidFill>
            </a:endParaRPr>
          </a:p>
        </p:txBody>
      </p:sp>
      <p:sp>
        <p:nvSpPr>
          <p:cNvPr id="172" name="TextBox 171"/>
          <p:cNvSpPr txBox="1"/>
          <p:nvPr/>
        </p:nvSpPr>
        <p:spPr>
          <a:xfrm>
            <a:off x="3811294" y="6488668"/>
            <a:ext cx="1676961"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clusterstorage</a:t>
            </a:r>
            <a:endParaRPr lang="en-US" dirty="0">
              <a:solidFill>
                <a:schemeClr val="bg1"/>
              </a:solidFill>
            </a:endParaRPr>
          </a:p>
        </p:txBody>
      </p:sp>
      <p:sp>
        <p:nvSpPr>
          <p:cNvPr id="173" name="TextBox 172"/>
          <p:cNvSpPr txBox="1"/>
          <p:nvPr/>
        </p:nvSpPr>
        <p:spPr>
          <a:xfrm>
            <a:off x="6562760" y="6488668"/>
            <a:ext cx="2249985"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groupshare</a:t>
            </a:r>
            <a:r>
              <a:rPr lang="en-US" dirty="0" smtClean="0">
                <a:solidFill>
                  <a:schemeClr val="bg1"/>
                </a:solidFill>
              </a:rPr>
              <a:t>, //</a:t>
            </a:r>
            <a:r>
              <a:rPr lang="en-US" dirty="0" err="1" smtClean="0">
                <a:solidFill>
                  <a:schemeClr val="bg1"/>
                </a:solidFill>
              </a:rPr>
              <a:t>ethan</a:t>
            </a:r>
            <a:endParaRPr lang="en-US" dirty="0">
              <a:solidFill>
                <a:schemeClr val="bg1"/>
              </a:solidFill>
            </a:endParaRPr>
          </a:p>
        </p:txBody>
      </p:sp>
      <p:sp>
        <p:nvSpPr>
          <p:cNvPr id="175" name="TextBox 174"/>
          <p:cNvSpPr txBox="1"/>
          <p:nvPr/>
        </p:nvSpPr>
        <p:spPr>
          <a:xfrm>
            <a:off x="7477317" y="139173"/>
            <a:ext cx="1565099" cy="830997"/>
          </a:xfrm>
          <a:prstGeom prst="rect">
            <a:avLst/>
          </a:prstGeom>
          <a:noFill/>
        </p:spPr>
        <p:txBody>
          <a:bodyPr wrap="square" rtlCol="0">
            <a:spAutoFit/>
          </a:bodyPr>
          <a:lstStyle/>
          <a:p>
            <a:pPr algn="just"/>
            <a:r>
              <a:rPr lang="en-US" sz="1200" dirty="0" smtClean="0"/>
              <a:t>Covering all aspects of: design*, set-up*, maintenance*, usage </a:t>
            </a:r>
          </a:p>
          <a:p>
            <a:pPr algn="just"/>
            <a:r>
              <a:rPr lang="en-US" sz="1200" dirty="0" smtClean="0"/>
              <a:t>(*except cluster)</a:t>
            </a:r>
            <a:endParaRPr lang="en-US" sz="1200" dirty="0"/>
          </a:p>
        </p:txBody>
      </p:sp>
      <p:sp>
        <p:nvSpPr>
          <p:cNvPr id="176" name="TextBox 175"/>
          <p:cNvSpPr txBox="1"/>
          <p:nvPr/>
        </p:nvSpPr>
        <p:spPr>
          <a:xfrm>
            <a:off x="145387" y="1088238"/>
            <a:ext cx="1031051" cy="369332"/>
          </a:xfrm>
          <a:prstGeom prst="rect">
            <a:avLst/>
          </a:prstGeom>
          <a:noFill/>
        </p:spPr>
        <p:txBody>
          <a:bodyPr wrap="none" rtlCol="0">
            <a:spAutoFit/>
          </a:bodyPr>
          <a:lstStyle/>
          <a:p>
            <a:r>
              <a:rPr lang="en-US" dirty="0" smtClean="0">
                <a:solidFill>
                  <a:schemeClr val="bg1"/>
                </a:solidFill>
              </a:rPr>
              <a:t>//project</a:t>
            </a:r>
            <a:endParaRPr lang="en-US" dirty="0">
              <a:solidFill>
                <a:schemeClr val="bg1"/>
              </a:solidFill>
            </a:endParaRPr>
          </a:p>
        </p:txBody>
      </p:sp>
      <p:cxnSp>
        <p:nvCxnSpPr>
          <p:cNvPr id="183" name="Shape 182"/>
          <p:cNvCxnSpPr>
            <a:stCxn id="109" idx="3"/>
          </p:cNvCxnSpPr>
          <p:nvPr/>
        </p:nvCxnSpPr>
        <p:spPr>
          <a:xfrm flipV="1">
            <a:off x="2637757" y="3562047"/>
            <a:ext cx="127724" cy="1032752"/>
          </a:xfrm>
          <a:prstGeom prst="bentConnector2">
            <a:avLst/>
          </a:prstGeom>
        </p:spPr>
        <p:style>
          <a:lnRef idx="2">
            <a:schemeClr val="accent2"/>
          </a:lnRef>
          <a:fillRef idx="0">
            <a:schemeClr val="accent2"/>
          </a:fillRef>
          <a:effectRef idx="1">
            <a:schemeClr val="accent2"/>
          </a:effectRef>
          <a:fontRef idx="minor">
            <a:schemeClr val="tx1"/>
          </a:fontRef>
        </p:style>
      </p:cxnSp>
      <p:cxnSp>
        <p:nvCxnSpPr>
          <p:cNvPr id="185" name="Shape 184"/>
          <p:cNvCxnSpPr>
            <a:stCxn id="15" idx="3"/>
          </p:cNvCxnSpPr>
          <p:nvPr/>
        </p:nvCxnSpPr>
        <p:spPr>
          <a:xfrm>
            <a:off x="2637757" y="3010861"/>
            <a:ext cx="127724" cy="551186"/>
          </a:xfrm>
          <a:prstGeom prst="bentConnector2">
            <a:avLst/>
          </a:prstGeom>
        </p:spPr>
        <p:style>
          <a:lnRef idx="2">
            <a:schemeClr val="accent2"/>
          </a:lnRef>
          <a:fillRef idx="0">
            <a:schemeClr val="accent2"/>
          </a:fillRef>
          <a:effectRef idx="1">
            <a:schemeClr val="accent2"/>
          </a:effectRef>
          <a:fontRef idx="minor">
            <a:schemeClr val="tx1"/>
          </a:fontRef>
        </p:style>
      </p:cxnSp>
      <p:grpSp>
        <p:nvGrpSpPr>
          <p:cNvPr id="3" name="Group 211"/>
          <p:cNvGrpSpPr/>
          <p:nvPr/>
        </p:nvGrpSpPr>
        <p:grpSpPr>
          <a:xfrm>
            <a:off x="2637758" y="3074700"/>
            <a:ext cx="867442" cy="2833223"/>
            <a:chOff x="2637758" y="3074700"/>
            <a:chExt cx="867442" cy="2833223"/>
          </a:xfrm>
        </p:grpSpPr>
        <p:cxnSp>
          <p:nvCxnSpPr>
            <p:cNvPr id="194" name="Straight Connector 193"/>
            <p:cNvCxnSpPr>
              <a:stCxn id="17" idx="3"/>
              <a:endCxn id="24" idx="1"/>
            </p:cNvCxnSpPr>
            <p:nvPr/>
          </p:nvCxnSpPr>
          <p:spPr>
            <a:xfrm>
              <a:off x="2637758" y="5906335"/>
              <a:ext cx="843190" cy="1588"/>
            </a:xfrm>
            <a:prstGeom prst="line">
              <a:avLst/>
            </a:prstGeom>
          </p:spPr>
          <p:style>
            <a:lnRef idx="2">
              <a:schemeClr val="accent3"/>
            </a:lnRef>
            <a:fillRef idx="0">
              <a:schemeClr val="accent3"/>
            </a:fillRef>
            <a:effectRef idx="1">
              <a:schemeClr val="accent3"/>
            </a:effectRef>
            <a:fontRef idx="minor">
              <a:schemeClr val="tx1"/>
            </a:fontRef>
          </p:style>
        </p:cxnSp>
        <p:cxnSp>
          <p:nvCxnSpPr>
            <p:cNvPr id="196" name="Straight Connector 195"/>
            <p:cNvCxnSpPr/>
            <p:nvPr/>
          </p:nvCxnSpPr>
          <p:spPr>
            <a:xfrm rot="5400000" flipH="1" flipV="1">
              <a:off x="1860409" y="4490518"/>
              <a:ext cx="2833223" cy="158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a:endCxn id="174" idx="1"/>
            </p:cNvCxnSpPr>
            <p:nvPr/>
          </p:nvCxnSpPr>
          <p:spPr>
            <a:xfrm>
              <a:off x="3276226" y="3074700"/>
              <a:ext cx="204722" cy="158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a:endCxn id="21" idx="1"/>
            </p:cNvCxnSpPr>
            <p:nvPr/>
          </p:nvCxnSpPr>
          <p:spPr>
            <a:xfrm>
              <a:off x="3276226" y="4741469"/>
              <a:ext cx="204722" cy="158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9" name="Straight Connector 208"/>
            <p:cNvCxnSpPr/>
            <p:nvPr/>
          </p:nvCxnSpPr>
          <p:spPr>
            <a:xfrm>
              <a:off x="3276600" y="3810000"/>
              <a:ext cx="228600" cy="1588"/>
            </a:xfrm>
            <a:prstGeom prst="line">
              <a:avLst/>
            </a:prstGeom>
          </p:spPr>
          <p:style>
            <a:lnRef idx="2">
              <a:schemeClr val="accent3"/>
            </a:lnRef>
            <a:fillRef idx="0">
              <a:schemeClr val="accent3"/>
            </a:fillRef>
            <a:effectRef idx="1">
              <a:schemeClr val="accent3"/>
            </a:effectRef>
            <a:fontRef idx="minor">
              <a:schemeClr val="tx1"/>
            </a:fontRef>
          </p:style>
        </p:cxnSp>
      </p:grpSp>
      <p:sp>
        <p:nvSpPr>
          <p:cNvPr id="19" name="Rectangle 18"/>
          <p:cNvSpPr/>
          <p:nvPr/>
        </p:nvSpPr>
        <p:spPr>
          <a:xfrm>
            <a:off x="3480948" y="3406188"/>
            <a:ext cx="1424938" cy="6374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Processed Data</a:t>
            </a:r>
            <a:endParaRPr lang="en-US" dirty="0"/>
          </a:p>
        </p:txBody>
      </p:sp>
      <p:sp>
        <p:nvSpPr>
          <p:cNvPr id="174" name="Down Arrow Callout 173"/>
          <p:cNvSpPr/>
          <p:nvPr/>
        </p:nvSpPr>
        <p:spPr>
          <a:xfrm>
            <a:off x="3480948" y="2857837"/>
            <a:ext cx="1424938" cy="667508"/>
          </a:xfrm>
          <a:prstGeom prst="downArrowCallou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Raw Data</a:t>
            </a:r>
            <a:endParaRPr lang="en-US" dirty="0"/>
          </a:p>
        </p:txBody>
      </p:sp>
      <p:sp>
        <p:nvSpPr>
          <p:cNvPr id="17" name="Rectangle 16"/>
          <p:cNvSpPr/>
          <p:nvPr/>
        </p:nvSpPr>
        <p:spPr>
          <a:xfrm>
            <a:off x="1212820" y="5428218"/>
            <a:ext cx="1424938" cy="956233"/>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pPr algn="ctr"/>
            <a:r>
              <a:rPr lang="en-US" dirty="0" smtClean="0"/>
              <a:t>Cluster</a:t>
            </a:r>
            <a:endParaRPr lang="en-US" dirty="0"/>
          </a:p>
        </p:txBody>
      </p:sp>
      <p:sp>
        <p:nvSpPr>
          <p:cNvPr id="14" name="Rectangle 13"/>
          <p:cNvSpPr/>
          <p:nvPr/>
        </p:nvSpPr>
        <p:spPr>
          <a:xfrm>
            <a:off x="1389990" y="5850259"/>
            <a:ext cx="1086241" cy="3953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Galaxy</a:t>
            </a:r>
            <a:endParaRPr lang="en-US" dirty="0"/>
          </a:p>
        </p:txBody>
      </p:sp>
      <p:cxnSp>
        <p:nvCxnSpPr>
          <p:cNvPr id="215" name="Straight Connector 214"/>
          <p:cNvCxnSpPr/>
          <p:nvPr/>
        </p:nvCxnSpPr>
        <p:spPr>
          <a:xfrm flipV="1">
            <a:off x="2637757" y="3612847"/>
            <a:ext cx="843191" cy="1"/>
          </a:xfrm>
          <a:prstGeom prst="line">
            <a:avLst/>
          </a:prstGeom>
        </p:spPr>
        <p:style>
          <a:lnRef idx="2">
            <a:schemeClr val="accent2"/>
          </a:lnRef>
          <a:fillRef idx="0">
            <a:schemeClr val="accent2"/>
          </a:fillRef>
          <a:effectRef idx="1">
            <a:schemeClr val="accent2"/>
          </a:effectRef>
          <a:fontRef idx="minor">
            <a:schemeClr val="tx1"/>
          </a:fontRef>
        </p:style>
      </p:cxnSp>
      <p:sp>
        <p:nvSpPr>
          <p:cNvPr id="253" name="Rectangle 252"/>
          <p:cNvSpPr/>
          <p:nvPr/>
        </p:nvSpPr>
        <p:spPr>
          <a:xfrm>
            <a:off x="7007416" y="5611150"/>
            <a:ext cx="1488884" cy="7233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Project Server</a:t>
            </a:r>
          </a:p>
          <a:p>
            <a:pPr algn="ctr"/>
            <a:r>
              <a:rPr lang="en-US" dirty="0"/>
              <a:t>C</a:t>
            </a:r>
            <a:r>
              <a:rPr lang="en-US" dirty="0" smtClean="0"/>
              <a:t>ontent</a:t>
            </a:r>
            <a:endParaRPr lang="en-US" dirty="0"/>
          </a:p>
        </p:txBody>
      </p:sp>
      <p:cxnSp>
        <p:nvCxnSpPr>
          <p:cNvPr id="257" name="Elbow Connector 256"/>
          <p:cNvCxnSpPr>
            <a:stCxn id="55" idx="3"/>
            <a:endCxn id="253" idx="3"/>
          </p:cNvCxnSpPr>
          <p:nvPr/>
        </p:nvCxnSpPr>
        <p:spPr>
          <a:xfrm flipH="1">
            <a:off x="8496300" y="1655332"/>
            <a:ext cx="492820" cy="4317486"/>
          </a:xfrm>
          <a:prstGeom prst="bentConnector3">
            <a:avLst>
              <a:gd name="adj1" fmla="val -18039"/>
            </a:avLst>
          </a:prstGeom>
        </p:spPr>
        <p:style>
          <a:lnRef idx="2">
            <a:schemeClr val="accent3"/>
          </a:lnRef>
          <a:fillRef idx="0">
            <a:schemeClr val="accent3"/>
          </a:fillRef>
          <a:effectRef idx="1">
            <a:schemeClr val="accent3"/>
          </a:effectRef>
          <a:fontRef idx="minor">
            <a:schemeClr val="tx1"/>
          </a:fontRef>
        </p:style>
      </p:cxnSp>
      <p:sp>
        <p:nvSpPr>
          <p:cNvPr id="259" name="TextBox 258"/>
          <p:cNvSpPr txBox="1"/>
          <p:nvPr/>
        </p:nvSpPr>
        <p:spPr>
          <a:xfrm>
            <a:off x="5011969" y="4174891"/>
            <a:ext cx="930713" cy="646331"/>
          </a:xfrm>
          <a:prstGeom prst="rect">
            <a:avLst/>
          </a:prstGeom>
          <a:noFill/>
        </p:spPr>
        <p:txBody>
          <a:bodyPr wrap="square" rtlCol="0">
            <a:spAutoFit/>
          </a:bodyPr>
          <a:lstStyle/>
          <a:p>
            <a:r>
              <a:rPr lang="en-US" sz="1200" dirty="0" smtClean="0"/>
              <a:t>BWA, GATK, samtools, etc.</a:t>
            </a:r>
            <a:endParaRPr lang="en-US" sz="1200" dirty="0"/>
          </a:p>
        </p:txBody>
      </p:sp>
      <p:sp>
        <p:nvSpPr>
          <p:cNvPr id="69" name="Title 68"/>
          <p:cNvSpPr>
            <a:spLocks noGrp="1"/>
          </p:cNvSpPr>
          <p:nvPr>
            <p:ph type="title"/>
          </p:nvPr>
        </p:nvSpPr>
        <p:spPr>
          <a:xfrm>
            <a:off x="127000" y="-76200"/>
            <a:ext cx="8229600" cy="1143000"/>
          </a:xfrm>
        </p:spPr>
        <p:txBody>
          <a:bodyPr/>
          <a:lstStyle/>
          <a:p>
            <a:r>
              <a:rPr lang="en-US" dirty="0" smtClean="0"/>
              <a:t>The big picture</a:t>
            </a:r>
            <a:endParaRPr lang="en-US" dirty="0"/>
          </a:p>
        </p:txBody>
      </p:sp>
    </p:spTree>
    <p:extLst>
      <p:ext uri="{BB962C8B-B14F-4D97-AF65-F5344CB8AC3E}">
        <p14:creationId xmlns:p14="http://schemas.microsoft.com/office/powerpoint/2010/main" val="3526582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60000" y="228600"/>
            <a:ext cx="8402999" cy="4686300"/>
          </a:xfrm>
          <a:prstGeom prst="rect">
            <a:avLst/>
          </a:prstGeom>
          <a:solidFill>
            <a:srgbClr val="FBF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7"/>
          </p:nvPr>
        </p:nvSpPr>
        <p:spPr/>
        <p:txBody>
          <a:bodyPr/>
          <a:lstStyle/>
          <a:p>
            <a:r>
              <a:rPr lang="en-AU" dirty="0" smtClean="0"/>
              <a:t>CMIS</a:t>
            </a:r>
          </a:p>
        </p:txBody>
      </p:sp>
      <p:sp>
        <p:nvSpPr>
          <p:cNvPr id="7" name="Text Placeholder 1"/>
          <p:cNvSpPr txBox="1">
            <a:spLocks/>
          </p:cNvSpPr>
          <p:nvPr/>
        </p:nvSpPr>
        <p:spPr bwMode="auto">
          <a:xfrm>
            <a:off x="360000" y="6093000"/>
            <a:ext cx="2772000" cy="153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200" rtl="0" eaLnBrk="1" fontAlgn="base" hangingPunct="1">
              <a:lnSpc>
                <a:spcPct val="90000"/>
              </a:lnSpc>
              <a:spcBef>
                <a:spcPts val="600"/>
              </a:spcBef>
              <a:spcAft>
                <a:spcPts val="0"/>
              </a:spcAft>
              <a:buFont typeface="Arial" charset="0"/>
              <a:defRPr sz="1600" b="1" kern="1200">
                <a:solidFill>
                  <a:srgbClr val="FFFFFF"/>
                </a:solidFill>
                <a:latin typeface="+mn-lt"/>
                <a:ea typeface="+mn-ea"/>
                <a:cs typeface="+mn-cs"/>
              </a:defRPr>
            </a:lvl1pPr>
            <a:lvl2pPr marL="0" indent="0" algn="l" defTabSz="457200" rtl="0" eaLnBrk="1" fontAlgn="base" hangingPunct="1">
              <a:lnSpc>
                <a:spcPct val="90000"/>
              </a:lnSpc>
              <a:spcBef>
                <a:spcPct val="0"/>
              </a:spcBef>
              <a:spcAft>
                <a:spcPts val="567"/>
              </a:spcAft>
              <a:buFont typeface="Symbol" pitchFamily="18" charset="2"/>
              <a:buNone/>
              <a:defRPr sz="1600" kern="1200">
                <a:solidFill>
                  <a:srgbClr val="FFFFFF"/>
                </a:solidFill>
                <a:latin typeface="+mn-lt"/>
                <a:ea typeface="+mn-ea"/>
                <a:cs typeface="+mn-cs"/>
              </a:defRPr>
            </a:lvl2pPr>
            <a:lvl3pPr marL="266700" indent="-266700" algn="l" defTabSz="457200" rtl="0" eaLnBrk="1" fontAlgn="base" hangingPunct="1">
              <a:lnSpc>
                <a:spcPct val="90000"/>
              </a:lnSpc>
              <a:spcBef>
                <a:spcPct val="0"/>
              </a:spcBef>
              <a:spcAft>
                <a:spcPts val="0"/>
              </a:spcAft>
              <a:buClr>
                <a:srgbClr val="484647"/>
              </a:buClr>
              <a:buFont typeface="Arial" charset="0"/>
              <a:buNone/>
              <a:tabLst>
                <a:tab pos="266700" algn="l"/>
              </a:tabLst>
              <a:defRPr sz="1600" kern="1200">
                <a:solidFill>
                  <a:srgbClr val="FFFFFF"/>
                </a:solidFill>
                <a:latin typeface="+mn-lt"/>
                <a:ea typeface="+mn-ea"/>
                <a:cs typeface="+mn-cs"/>
              </a:defRPr>
            </a:lvl3pPr>
            <a:lvl4pPr marL="755650" indent="-250825" algn="l" defTabSz="457200" rtl="0" eaLnBrk="1" fontAlgn="base" hangingPunct="1">
              <a:lnSpc>
                <a:spcPct val="90000"/>
              </a:lnSpc>
              <a:spcBef>
                <a:spcPct val="0"/>
              </a:spcBef>
              <a:spcAft>
                <a:spcPts val="563"/>
              </a:spcAft>
              <a:buClr>
                <a:srgbClr val="484647"/>
              </a:buClr>
              <a:buFont typeface="Arial" charset="0"/>
              <a:buChar char="–"/>
              <a:defRPr sz="1600" kern="1200">
                <a:solidFill>
                  <a:srgbClr val="FFFFFF"/>
                </a:solidFill>
                <a:latin typeface="+mn-lt"/>
                <a:ea typeface="+mn-ea"/>
                <a:cs typeface="+mn-cs"/>
              </a:defRPr>
            </a:lvl4pPr>
            <a:lvl5pPr marL="1008000" indent="-252000" algn="l" defTabSz="457200" rtl="0" eaLnBrk="1" fontAlgn="base" hangingPunct="1">
              <a:lnSpc>
                <a:spcPct val="90000"/>
              </a:lnSpc>
              <a:spcBef>
                <a:spcPct val="0"/>
              </a:spcBef>
              <a:spcAft>
                <a:spcPts val="563"/>
              </a:spcAft>
              <a:buClr>
                <a:schemeClr val="accent2"/>
              </a:buClr>
              <a:buFont typeface="Arial" pitchFamily="34" charset="0"/>
              <a:buChar char="•"/>
              <a:defRPr sz="1600" kern="1200" baseline="0">
                <a:solidFill>
                  <a:srgbClr val="FFFFFF"/>
                </a:solidFill>
                <a:latin typeface="+mn-lt"/>
                <a:ea typeface="+mn-ea"/>
                <a:cs typeface="+mn-cs"/>
              </a:defRPr>
            </a:lvl5pPr>
            <a:lvl6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6pPr>
            <a:lvl7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7pPr>
            <a:lvl8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8pPr>
            <a:lvl9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9pPr>
          </a:lstStyle>
          <a:p>
            <a:pPr>
              <a:spcAft>
                <a:spcPct val="0"/>
              </a:spcAft>
            </a:pPr>
            <a:r>
              <a:rPr lang="en-US" dirty="0" smtClean="0"/>
              <a:t>CMIS</a:t>
            </a:r>
          </a:p>
          <a:p>
            <a:pPr lvl="1">
              <a:spcAft>
                <a:spcPts val="563"/>
              </a:spcAft>
            </a:pPr>
            <a:r>
              <a:rPr lang="en-US" dirty="0" smtClean="0"/>
              <a:t>Denis C. Bauer</a:t>
            </a:r>
            <a:br>
              <a:rPr lang="en-US" dirty="0" smtClean="0"/>
            </a:br>
            <a:r>
              <a:rPr lang="en-US" dirty="0" smtClean="0"/>
              <a:t>Research </a:t>
            </a:r>
            <a:r>
              <a:rPr lang="en-US" dirty="0" smtClean="0"/>
              <a:t>Scientist</a:t>
            </a:r>
            <a:endParaRPr lang="en-US" dirty="0" smtClean="0"/>
          </a:p>
        </p:txBody>
      </p:sp>
      <p:sp>
        <p:nvSpPr>
          <p:cNvPr id="4" name="Rectangle 3"/>
          <p:cNvSpPr/>
          <p:nvPr/>
        </p:nvSpPr>
        <p:spPr>
          <a:xfrm>
            <a:off x="1378159" y="6093000"/>
            <a:ext cx="4572000" cy="646331"/>
          </a:xfrm>
          <a:prstGeom prst="rect">
            <a:avLst/>
          </a:prstGeom>
        </p:spPr>
        <p:txBody>
          <a:bodyPr>
            <a:spAutoFit/>
          </a:bodyPr>
          <a:lstStyle/>
          <a:p>
            <a:pPr lvl="2"/>
            <a:r>
              <a:rPr lang="en-US" sz="1200" b="1" dirty="0">
                <a:solidFill>
                  <a:srgbClr val="FBFEFF"/>
                </a:solidFill>
              </a:rPr>
              <a:t>t</a:t>
            </a:r>
            <a:r>
              <a:rPr lang="en-US" sz="1200" dirty="0">
                <a:solidFill>
                  <a:srgbClr val="FBFEFF"/>
                </a:solidFill>
              </a:rPr>
              <a:t>	+61 2 9325 3174</a:t>
            </a:r>
          </a:p>
          <a:p>
            <a:pPr lvl="2"/>
            <a:r>
              <a:rPr lang="en-US" sz="1200" b="1" dirty="0">
                <a:solidFill>
                  <a:srgbClr val="FBFEFF"/>
                </a:solidFill>
              </a:rPr>
              <a:t>E</a:t>
            </a:r>
            <a:r>
              <a:rPr lang="en-US" sz="1200" dirty="0">
                <a:solidFill>
                  <a:srgbClr val="FBFEFF"/>
                </a:solidFill>
              </a:rPr>
              <a:t>	</a:t>
            </a:r>
            <a:r>
              <a:rPr lang="en-US" sz="1200" dirty="0" err="1">
                <a:solidFill>
                  <a:srgbClr val="FBFEFF"/>
                </a:solidFill>
              </a:rPr>
              <a:t>Denis.Bauer@csiro.au</a:t>
            </a:r>
            <a:endParaRPr lang="en-US" sz="1200" dirty="0">
              <a:solidFill>
                <a:srgbClr val="FBFEFF"/>
              </a:solidFill>
            </a:endParaRPr>
          </a:p>
          <a:p>
            <a:pPr lvl="2"/>
            <a:r>
              <a:rPr lang="en-US" sz="1200" b="1" dirty="0">
                <a:solidFill>
                  <a:srgbClr val="FBFEFF"/>
                </a:solidFill>
              </a:rPr>
              <a:t>w</a:t>
            </a:r>
            <a:r>
              <a:rPr lang="en-US" sz="1200" dirty="0">
                <a:solidFill>
                  <a:srgbClr val="FBFEFF"/>
                </a:solidFill>
              </a:rPr>
              <a:t>	</a:t>
            </a:r>
            <a:r>
              <a:rPr lang="en-US" sz="1200" dirty="0" err="1">
                <a:solidFill>
                  <a:srgbClr val="FBFEFF"/>
                </a:solidFill>
              </a:rPr>
              <a:t>www.csiro.au</a:t>
            </a:r>
            <a:r>
              <a:rPr lang="en-US" sz="1200" dirty="0">
                <a:solidFill>
                  <a:srgbClr val="FBFEFF"/>
                </a:solidFill>
              </a:rPr>
              <a:t>/</a:t>
            </a:r>
            <a:r>
              <a:rPr lang="en-US" sz="1200" dirty="0" err="1">
                <a:solidFill>
                  <a:srgbClr val="FBFEFF"/>
                </a:solidFill>
              </a:rPr>
              <a:t>cmis</a:t>
            </a:r>
            <a:endParaRPr lang="en-US" sz="1200" dirty="0">
              <a:solidFill>
                <a:srgbClr val="FBFEFF"/>
              </a:solidFill>
            </a:endParaRPr>
          </a:p>
        </p:txBody>
      </p:sp>
      <p:grpSp>
        <p:nvGrpSpPr>
          <p:cNvPr id="27" name="Group 26"/>
          <p:cNvGrpSpPr/>
          <p:nvPr/>
        </p:nvGrpSpPr>
        <p:grpSpPr>
          <a:xfrm>
            <a:off x="794105" y="572747"/>
            <a:ext cx="6063013" cy="4012822"/>
            <a:chOff x="-30221" y="1498978"/>
            <a:chExt cx="6063013" cy="4012822"/>
          </a:xfrm>
        </p:grpSpPr>
        <p:grpSp>
          <p:nvGrpSpPr>
            <p:cNvPr id="28" name="Group 27"/>
            <p:cNvGrpSpPr/>
            <p:nvPr/>
          </p:nvGrpSpPr>
          <p:grpSpPr>
            <a:xfrm>
              <a:off x="-30221" y="1498978"/>
              <a:ext cx="6063013" cy="4012822"/>
              <a:chOff x="632940" y="1333878"/>
              <a:chExt cx="6714714" cy="4444164"/>
            </a:xfrm>
          </p:grpSpPr>
          <p:sp>
            <p:nvSpPr>
              <p:cNvPr id="30" name="Rectangle 29"/>
              <p:cNvSpPr/>
              <p:nvPr/>
            </p:nvSpPr>
            <p:spPr>
              <a:xfrm>
                <a:off x="632940" y="2136344"/>
                <a:ext cx="4572000" cy="738664"/>
              </a:xfrm>
              <a:prstGeom prst="rect">
                <a:avLst/>
              </a:prstGeom>
            </p:spPr>
            <p:txBody>
              <a:bodyPr>
                <a:spAutoFit/>
              </a:bodyPr>
              <a:lstStyle/>
              <a:p>
                <a:pPr algn="ctr"/>
                <a:r>
                  <a:rPr lang="en-US" sz="2400" dirty="0">
                    <a:solidFill>
                      <a:srgbClr val="CC9933"/>
                    </a:solidFill>
                    <a:latin typeface="Gill Sans" charset="0"/>
                    <a:ea typeface="ＭＳ Ｐゴシック" charset="0"/>
                    <a:cs typeface="Gill Sans" charset="0"/>
                    <a:sym typeface="Gill Sans" charset="0"/>
                  </a:rPr>
                  <a:t>Project</a:t>
                </a:r>
              </a:p>
              <a:p>
                <a:pPr algn="ctr"/>
                <a:r>
                  <a:rPr lang="en-US" dirty="0" err="1">
                    <a:solidFill>
                      <a:srgbClr val="CC9933"/>
                    </a:solidFill>
                    <a:ea typeface="ＭＳ Ｐゴシック" charset="0"/>
                    <a:cs typeface="Gill Sans Light" charset="0"/>
                  </a:rPr>
                  <a:t>configs</a:t>
                </a:r>
                <a:r>
                  <a:rPr lang="en-US" dirty="0">
                    <a:solidFill>
                      <a:srgbClr val="CC9933"/>
                    </a:solidFill>
                    <a:ea typeface="ＭＳ Ｐゴシック" charset="0"/>
                    <a:cs typeface="Gill Sans Light" charset="0"/>
                  </a:rPr>
                  <a:t> (task)</a:t>
                </a:r>
                <a:endParaRPr lang="en-US" dirty="0">
                  <a:solidFill>
                    <a:srgbClr val="CC9933"/>
                  </a:solidFill>
                  <a:ea typeface="ＭＳ Ｐゴシック" charset="0"/>
                  <a:cs typeface="Gill Sans Light" charset="0"/>
                </a:endParaRPr>
              </a:p>
            </p:txBody>
          </p:sp>
          <p:grpSp>
            <p:nvGrpSpPr>
              <p:cNvPr id="31" name="Group 30"/>
              <p:cNvGrpSpPr/>
              <p:nvPr/>
            </p:nvGrpSpPr>
            <p:grpSpPr>
              <a:xfrm>
                <a:off x="928863" y="1333878"/>
                <a:ext cx="6418791" cy="4444164"/>
                <a:chOff x="941563" y="1371978"/>
                <a:chExt cx="6418791" cy="4444164"/>
              </a:xfrm>
            </p:grpSpPr>
            <p:grpSp>
              <p:nvGrpSpPr>
                <p:cNvPr id="32" name="Group 18"/>
                <p:cNvGrpSpPr>
                  <a:grpSpLocks/>
                </p:cNvGrpSpPr>
                <p:nvPr/>
              </p:nvGrpSpPr>
              <p:grpSpPr bwMode="auto">
                <a:xfrm>
                  <a:off x="941563" y="1371978"/>
                  <a:ext cx="6418791" cy="4444164"/>
                  <a:chOff x="0" y="-372"/>
                  <a:chExt cx="4801" cy="3323"/>
                </a:xfrm>
              </p:grpSpPr>
              <p:sp>
                <p:nvSpPr>
                  <p:cNvPr id="34" name="AutoShape 4"/>
                  <p:cNvSpPr>
                    <a:spLocks/>
                  </p:cNvSpPr>
                  <p:nvPr/>
                </p:nvSpPr>
                <p:spPr bwMode="auto">
                  <a:xfrm>
                    <a:off x="98" y="89"/>
                    <a:ext cx="2905" cy="2769"/>
                  </a:xfrm>
                  <a:prstGeom prst="roundRect">
                    <a:avLst>
                      <a:gd name="adj" fmla="val 4329"/>
                    </a:avLst>
                  </a:prstGeom>
                  <a:noFill/>
                  <a:ln w="25400" cap="flat">
                    <a:solidFill>
                      <a:srgbClr val="CC993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p:txBody>
              </p:sp>
              <p:sp>
                <p:nvSpPr>
                  <p:cNvPr id="35" name="AutoShape 5"/>
                  <p:cNvSpPr>
                    <a:spLocks/>
                  </p:cNvSpPr>
                  <p:nvPr/>
                </p:nvSpPr>
                <p:spPr bwMode="auto">
                  <a:xfrm>
                    <a:off x="184" y="1487"/>
                    <a:ext cx="1254" cy="1248"/>
                  </a:xfrm>
                  <a:prstGeom prst="roundRect">
                    <a:avLst>
                      <a:gd name="adj" fmla="val 9611"/>
                    </a:avLst>
                  </a:prstGeom>
                  <a:solidFill>
                    <a:srgbClr val="CC99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Raw data</a:t>
                    </a:r>
                  </a:p>
                </p:txBody>
              </p:sp>
              <p:sp>
                <p:nvSpPr>
                  <p:cNvPr id="36" name="AutoShape 6"/>
                  <p:cNvSpPr>
                    <a:spLocks/>
                  </p:cNvSpPr>
                  <p:nvPr/>
                </p:nvSpPr>
                <p:spPr bwMode="auto">
                  <a:xfrm>
                    <a:off x="3167" y="98"/>
                    <a:ext cx="1254" cy="1248"/>
                  </a:xfrm>
                  <a:prstGeom prst="roundRect">
                    <a:avLst>
                      <a:gd name="adj" fmla="val 9611"/>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dirty="0">
                        <a:solidFill>
                          <a:srgbClr val="FFFFFF"/>
                        </a:solidFill>
                        <a:ea typeface="ＭＳ Ｐゴシック" charset="0"/>
                        <a:cs typeface="Gill Sans Light" charset="0"/>
                      </a:rPr>
                      <a:t>Scripts</a:t>
                    </a:r>
                  </a:p>
                  <a:p>
                    <a:pPr algn="ctr"/>
                    <a:r>
                      <a:rPr lang="en-US" sz="1700" dirty="0" err="1">
                        <a:solidFill>
                          <a:srgbClr val="FFFFFF"/>
                        </a:solidFill>
                        <a:ea typeface="ＭＳ Ｐゴシック" charset="0"/>
                        <a:cs typeface="Gill Sans Light" charset="0"/>
                      </a:rPr>
                      <a:t>trigger.sh</a:t>
                    </a:r>
                    <a:endParaRPr lang="en-US" sz="1700" dirty="0">
                      <a:solidFill>
                        <a:srgbClr val="FFFFFF"/>
                      </a:solidFill>
                      <a:ea typeface="ＭＳ Ｐゴシック" charset="0"/>
                      <a:cs typeface="Gill Sans Light" charset="0"/>
                    </a:endParaRPr>
                  </a:p>
                  <a:p>
                    <a:pPr algn="ctr"/>
                    <a:endParaRPr lang="en-US" sz="1700" dirty="0">
                      <a:solidFill>
                        <a:srgbClr val="FFFFFF"/>
                      </a:solidFill>
                      <a:ea typeface="ＭＳ Ｐゴシック" charset="0"/>
                      <a:cs typeface="Gill Sans Light" charset="0"/>
                    </a:endParaRPr>
                  </a:p>
                  <a:p>
                    <a:pPr algn="ctr"/>
                    <a:r>
                      <a:rPr lang="en-US" sz="1700" dirty="0" smtClean="0">
                        <a:solidFill>
                          <a:srgbClr val="FFFFFF"/>
                        </a:solidFill>
                        <a:ea typeface="ＭＳ Ｐゴシック" charset="0"/>
                        <a:cs typeface="Gill Sans Light" charset="0"/>
                      </a:rPr>
                      <a:t>&lt;tasks&gt;.sh</a:t>
                    </a:r>
                    <a:endParaRPr lang="en-US" sz="1700" dirty="0">
                      <a:solidFill>
                        <a:srgbClr val="FFFFFF"/>
                      </a:solidFill>
                      <a:ea typeface="ＭＳ Ｐゴシック" charset="0"/>
                      <a:cs typeface="Gill Sans Light" charset="0"/>
                    </a:endParaRPr>
                  </a:p>
                </p:txBody>
              </p:sp>
              <p:sp>
                <p:nvSpPr>
                  <p:cNvPr id="37" name="AutoShape 7"/>
                  <p:cNvSpPr>
                    <a:spLocks/>
                  </p:cNvSpPr>
                  <p:nvPr/>
                </p:nvSpPr>
                <p:spPr bwMode="auto">
                  <a:xfrm>
                    <a:off x="3167" y="1488"/>
                    <a:ext cx="1254" cy="1248"/>
                  </a:xfrm>
                  <a:prstGeom prst="roundRect">
                    <a:avLst>
                      <a:gd name="adj" fmla="val 9611"/>
                    </a:avLst>
                  </a:prstGeom>
                  <a:solidFill>
                    <a:srgbClr val="003399"/>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Software</a:t>
                    </a:r>
                  </a:p>
                </p:txBody>
              </p:sp>
              <p:sp>
                <p:nvSpPr>
                  <p:cNvPr id="38" name="AutoShape 8"/>
                  <p:cNvSpPr>
                    <a:spLocks/>
                  </p:cNvSpPr>
                  <p:nvPr/>
                </p:nvSpPr>
                <p:spPr bwMode="auto">
                  <a:xfrm>
                    <a:off x="1593" y="1486"/>
                    <a:ext cx="1254" cy="1248"/>
                  </a:xfrm>
                  <a:prstGeom prst="roundRect">
                    <a:avLst>
                      <a:gd name="adj" fmla="val 9611"/>
                    </a:avLst>
                  </a:prstGeom>
                  <a:solidFill>
                    <a:srgbClr val="CC00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Results</a:t>
                    </a:r>
                  </a:p>
                </p:txBody>
              </p:sp>
              <p:sp>
                <p:nvSpPr>
                  <p:cNvPr id="39" name="Rectangle 9"/>
                  <p:cNvSpPr>
                    <a:spLocks/>
                  </p:cNvSpPr>
                  <p:nvPr/>
                </p:nvSpPr>
                <p:spPr bwMode="auto">
                  <a:xfrm>
                    <a:off x="0" y="-372"/>
                    <a:ext cx="4801" cy="3323"/>
                  </a:xfrm>
                  <a:prstGeom prst="rect">
                    <a:avLst/>
                  </a:prstGeom>
                  <a:noFill/>
                  <a:ln w="25400" cap="rnd">
                    <a:solidFill>
                      <a:srgbClr val="99999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10"/>
                  <p:cNvSpPr>
                    <a:spLocks noChangeShapeType="1"/>
                  </p:cNvSpPr>
                  <p:nvPr/>
                </p:nvSpPr>
                <p:spPr bwMode="auto">
                  <a:xfrm rot="10800000" flipH="1">
                    <a:off x="3720" y="1339"/>
                    <a:ext cx="0" cy="145"/>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 name="Line 11"/>
                  <p:cNvSpPr>
                    <a:spLocks noChangeShapeType="1"/>
                  </p:cNvSpPr>
                  <p:nvPr/>
                </p:nvSpPr>
                <p:spPr bwMode="auto">
                  <a:xfrm>
                    <a:off x="3882" y="1360"/>
                    <a:ext cx="0" cy="129"/>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Line 12"/>
                  <p:cNvSpPr>
                    <a:spLocks noChangeShapeType="1"/>
                  </p:cNvSpPr>
                  <p:nvPr/>
                </p:nvSpPr>
                <p:spPr bwMode="auto">
                  <a:xfrm rot="10800000" flipH="1">
                    <a:off x="2999" y="565"/>
                    <a:ext cx="166" cy="3"/>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 name="Line 13"/>
                  <p:cNvSpPr>
                    <a:spLocks noChangeShapeType="1"/>
                  </p:cNvSpPr>
                  <p:nvPr/>
                </p:nvSpPr>
                <p:spPr bwMode="auto">
                  <a:xfrm rot="10800000">
                    <a:off x="3009" y="703"/>
                    <a:ext cx="154" cy="3"/>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 name="Line 14"/>
                  <p:cNvSpPr>
                    <a:spLocks noChangeShapeType="1"/>
                  </p:cNvSpPr>
                  <p:nvPr/>
                </p:nvSpPr>
                <p:spPr bwMode="auto">
                  <a:xfrm>
                    <a:off x="3198" y="908"/>
                    <a:ext cx="1231" cy="2"/>
                  </a:xfrm>
                  <a:prstGeom prst="line">
                    <a:avLst/>
                  </a:prstGeom>
                  <a:noFill/>
                  <a:ln w="12700" cap="flat">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5" name="Line 15"/>
                  <p:cNvSpPr>
                    <a:spLocks noChangeShapeType="1"/>
                  </p:cNvSpPr>
                  <p:nvPr/>
                </p:nvSpPr>
                <p:spPr bwMode="auto">
                  <a:xfrm>
                    <a:off x="119" y="910"/>
                    <a:ext cx="2875" cy="0"/>
                  </a:xfrm>
                  <a:prstGeom prst="line">
                    <a:avLst/>
                  </a:prstGeom>
                  <a:noFill/>
                  <a:ln w="12700" cap="flat">
                    <a:solidFill>
                      <a:srgbClr val="CC9933"/>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6" name="Line 16"/>
                  <p:cNvSpPr>
                    <a:spLocks noChangeShapeType="1"/>
                  </p:cNvSpPr>
                  <p:nvPr/>
                </p:nvSpPr>
                <p:spPr bwMode="auto">
                  <a:xfrm rot="10800000" flipH="1">
                    <a:off x="2994" y="1041"/>
                    <a:ext cx="166" cy="3"/>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7" name="Line 17"/>
                  <p:cNvSpPr>
                    <a:spLocks noChangeShapeType="1"/>
                  </p:cNvSpPr>
                  <p:nvPr/>
                </p:nvSpPr>
                <p:spPr bwMode="auto">
                  <a:xfrm rot="10800000">
                    <a:off x="3003" y="1175"/>
                    <a:ext cx="153" cy="2"/>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33" name="Rectangle 32"/>
                <p:cNvSpPr/>
                <p:nvPr/>
              </p:nvSpPr>
              <p:spPr>
                <a:xfrm>
                  <a:off x="4651950" y="1437289"/>
                  <a:ext cx="2412905" cy="511290"/>
                </a:xfrm>
                <a:prstGeom prst="rect">
                  <a:avLst/>
                </a:prstGeom>
              </p:spPr>
              <p:txBody>
                <a:bodyPr wrap="square">
                  <a:spAutoFit/>
                </a:bodyPr>
                <a:lstStyle/>
                <a:p>
                  <a:pPr algn="ctr"/>
                  <a:r>
                    <a:rPr lang="en-US" sz="2400" dirty="0" smtClean="0">
                      <a:solidFill>
                        <a:schemeClr val="tx1">
                          <a:lumMod val="50000"/>
                          <a:lumOff val="50000"/>
                        </a:schemeClr>
                      </a:solidFill>
                      <a:latin typeface="Gill Sans" charset="0"/>
                      <a:ea typeface="ＭＳ Ｐゴシック" charset="0"/>
                      <a:cs typeface="Gill Sans" charset="0"/>
                      <a:sym typeface="Gill Sans" charset="0"/>
                    </a:rPr>
                    <a:t>Shared Code</a:t>
                  </a:r>
                  <a:endParaRPr lang="en-US" dirty="0">
                    <a:solidFill>
                      <a:schemeClr val="tx1">
                        <a:lumMod val="50000"/>
                        <a:lumOff val="50000"/>
                      </a:schemeClr>
                    </a:solidFill>
                    <a:ea typeface="ＭＳ Ｐゴシック" charset="0"/>
                    <a:cs typeface="Gill Sans Light" charset="0"/>
                  </a:endParaRPr>
                </a:p>
              </p:txBody>
            </p:sp>
          </p:grpSp>
        </p:grpSp>
        <p:sp>
          <p:nvSpPr>
            <p:cNvPr id="29" name="Rectangle 28"/>
            <p:cNvSpPr/>
            <p:nvPr/>
          </p:nvSpPr>
          <p:spPr>
            <a:xfrm>
              <a:off x="976502" y="1509095"/>
              <a:ext cx="1992853" cy="523220"/>
            </a:xfrm>
            <a:prstGeom prst="rect">
              <a:avLst/>
            </a:prstGeom>
          </p:spPr>
          <p:txBody>
            <a:bodyPr wrap="none">
              <a:spAutoFit/>
            </a:bodyPr>
            <a:lstStyle/>
            <a:p>
              <a:r>
                <a:rPr lang="en-US" sz="2800" dirty="0">
                  <a:solidFill>
                    <a:schemeClr val="tx1">
                      <a:lumMod val="50000"/>
                      <a:lumOff val="50000"/>
                    </a:schemeClr>
                  </a:solidFill>
                  <a:latin typeface="Gill Sans" charset="0"/>
                  <a:ea typeface="ＭＳ Ｐゴシック" charset="0"/>
                  <a:cs typeface="Gill Sans" charset="0"/>
                  <a:sym typeface="Gill Sans" charset="0"/>
                </a:rPr>
                <a:t>Private Data </a:t>
              </a:r>
              <a:endParaRPr lang="en-US" sz="2800" dirty="0"/>
            </a:p>
          </p:txBody>
        </p:sp>
      </p:grpSp>
      <p:sp>
        <p:nvSpPr>
          <p:cNvPr id="48" name="Rounded Rectangle 47"/>
          <p:cNvSpPr/>
          <p:nvPr/>
        </p:nvSpPr>
        <p:spPr>
          <a:xfrm>
            <a:off x="1943100" y="1297327"/>
            <a:ext cx="6705600" cy="114597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112000" y="1700746"/>
            <a:ext cx="1159505" cy="369332"/>
          </a:xfrm>
          <a:prstGeom prst="rect">
            <a:avLst/>
          </a:prstGeom>
          <a:noFill/>
        </p:spPr>
        <p:txBody>
          <a:bodyPr wrap="none" rtlCol="0">
            <a:spAutoFit/>
          </a:bodyPr>
          <a:lstStyle/>
          <a:p>
            <a:r>
              <a:rPr lang="en-US" dirty="0" smtClean="0"/>
              <a:t>NGSANE</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p:cNvSpPr>
          <p:nvPr/>
        </p:nvSpPr>
        <p:spPr bwMode="auto">
          <a:xfrm>
            <a:off x="1685479" y="2324625"/>
            <a:ext cx="18500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reusability</a:t>
            </a:r>
          </a:p>
        </p:txBody>
      </p:sp>
      <p:sp>
        <p:nvSpPr>
          <p:cNvPr id="22531" name="Rectangle 3"/>
          <p:cNvSpPr>
            <a:spLocks/>
          </p:cNvSpPr>
          <p:nvPr/>
        </p:nvSpPr>
        <p:spPr bwMode="auto">
          <a:xfrm>
            <a:off x="5870154" y="2324625"/>
            <a:ext cx="21877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cutting edge</a:t>
            </a:r>
          </a:p>
        </p:txBody>
      </p:sp>
      <p:sp>
        <p:nvSpPr>
          <p:cNvPr id="22532" name="Rectangle 4"/>
          <p:cNvSpPr>
            <a:spLocks/>
          </p:cNvSpPr>
          <p:nvPr/>
        </p:nvSpPr>
        <p:spPr bwMode="auto">
          <a:xfrm>
            <a:off x="604986" y="3065790"/>
            <a:ext cx="2287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data security</a:t>
            </a:r>
          </a:p>
        </p:txBody>
      </p:sp>
      <p:sp>
        <p:nvSpPr>
          <p:cNvPr id="22533" name="Rectangle 5"/>
          <p:cNvSpPr>
            <a:spLocks/>
          </p:cNvSpPr>
          <p:nvPr/>
        </p:nvSpPr>
        <p:spPr bwMode="auto">
          <a:xfrm>
            <a:off x="5259586" y="4387383"/>
            <a:ext cx="3122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HPC environment</a:t>
            </a:r>
          </a:p>
        </p:txBody>
      </p:sp>
      <p:sp>
        <p:nvSpPr>
          <p:cNvPr id="22534" name="Rectangle 6"/>
          <p:cNvSpPr>
            <a:spLocks/>
          </p:cNvSpPr>
          <p:nvPr/>
        </p:nvSpPr>
        <p:spPr bwMode="auto">
          <a:xfrm>
            <a:off x="3330774" y="1645969"/>
            <a:ext cx="2693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dirty="0">
                <a:latin typeface="+mn-lt"/>
                <a:ea typeface="ＭＳ Ｐゴシック" charset="0"/>
                <a:cs typeface="Gill Sans Light" charset="0"/>
              </a:rPr>
              <a:t>reproducibility</a:t>
            </a:r>
          </a:p>
        </p:txBody>
      </p:sp>
      <p:sp>
        <p:nvSpPr>
          <p:cNvPr id="22535" name="Rectangle 7"/>
          <p:cNvSpPr>
            <a:spLocks/>
          </p:cNvSpPr>
          <p:nvPr/>
        </p:nvSpPr>
        <p:spPr bwMode="auto">
          <a:xfrm>
            <a:off x="6666012" y="2994352"/>
            <a:ext cx="1943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robustness</a:t>
            </a:r>
          </a:p>
        </p:txBody>
      </p:sp>
      <p:sp>
        <p:nvSpPr>
          <p:cNvPr id="22536" name="Rectangle 8"/>
          <p:cNvSpPr>
            <a:spLocks/>
          </p:cNvSpPr>
          <p:nvPr/>
        </p:nvSpPr>
        <p:spPr bwMode="auto">
          <a:xfrm>
            <a:off x="862831" y="3833743"/>
            <a:ext cx="2103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adaptability</a:t>
            </a:r>
          </a:p>
        </p:txBody>
      </p:sp>
      <p:sp>
        <p:nvSpPr>
          <p:cNvPr id="22537" name="Rectangle 9"/>
          <p:cNvSpPr>
            <a:spLocks/>
          </p:cNvSpPr>
          <p:nvPr/>
        </p:nvSpPr>
        <p:spPr bwMode="auto">
          <a:xfrm>
            <a:off x="1765846" y="4449891"/>
            <a:ext cx="1675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simplicity</a:t>
            </a:r>
          </a:p>
        </p:txBody>
      </p:sp>
      <p:sp>
        <p:nvSpPr>
          <p:cNvPr id="22538" name="Rectangle 10"/>
          <p:cNvSpPr>
            <a:spLocks/>
          </p:cNvSpPr>
          <p:nvPr/>
        </p:nvSpPr>
        <p:spPr bwMode="auto">
          <a:xfrm>
            <a:off x="6466211" y="3717657"/>
            <a:ext cx="1738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pipelining</a:t>
            </a:r>
          </a:p>
        </p:txBody>
      </p:sp>
      <p:sp>
        <p:nvSpPr>
          <p:cNvPr id="22539" name="Rectangle 11"/>
          <p:cNvSpPr>
            <a:spLocks/>
          </p:cNvSpPr>
          <p:nvPr/>
        </p:nvSpPr>
        <p:spPr bwMode="auto">
          <a:xfrm>
            <a:off x="2408783" y="5055294"/>
            <a:ext cx="4321969" cy="55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3400">
                <a:latin typeface="+mn-lt"/>
                <a:ea typeface="ＭＳ Ｐゴシック" charset="0"/>
                <a:cs typeface="Gill Sans Light" charset="0"/>
              </a:rPr>
              <a:t>knowledge transfer</a:t>
            </a:r>
          </a:p>
        </p:txBody>
      </p:sp>
      <p:sp>
        <p:nvSpPr>
          <p:cNvPr id="2" name="Text Placeholder 1"/>
          <p:cNvSpPr>
            <a:spLocks noGrp="1"/>
          </p:cNvSpPr>
          <p:nvPr>
            <p:ph type="body" sz="quarter" idx="13"/>
          </p:nvPr>
        </p:nvSpPr>
        <p:spPr/>
        <p:txBody>
          <a:bodyPr/>
          <a:lstStyle/>
          <a:p>
            <a:r>
              <a:rPr lang="en-US" sz="3600" dirty="0" smtClean="0"/>
              <a:t>Wish List for a framework</a:t>
            </a:r>
            <a:endParaRPr lang="en-US" sz="3600" dirty="0"/>
          </a:p>
        </p:txBody>
      </p:sp>
    </p:spTree>
    <p:extLst>
      <p:ext uri="{BB962C8B-B14F-4D97-AF65-F5344CB8AC3E}">
        <p14:creationId xmlns:p14="http://schemas.microsoft.com/office/powerpoint/2010/main" val="3054930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ph type="title"/>
          </p:nvPr>
        </p:nvSpPr>
        <p:spPr>
          <a:ln/>
        </p:spPr>
        <p:txBody>
          <a:bodyPr/>
          <a:lstStyle/>
          <a:p>
            <a:r>
              <a:rPr lang="en-US"/>
              <a:t>Reasonable Partitioning</a:t>
            </a:r>
          </a:p>
        </p:txBody>
      </p:sp>
      <p:sp>
        <p:nvSpPr>
          <p:cNvPr id="23554" name="AutoShape 2"/>
          <p:cNvSpPr>
            <a:spLocks/>
          </p:cNvSpPr>
          <p:nvPr/>
        </p:nvSpPr>
        <p:spPr bwMode="auto">
          <a:xfrm>
            <a:off x="178594" y="3021806"/>
            <a:ext cx="508992" cy="892969"/>
          </a:xfrm>
          <a:prstGeom prst="rightArrow">
            <a:avLst>
              <a:gd name="adj1" fmla="val 32000"/>
              <a:gd name="adj2" fmla="val 77194"/>
            </a:avLst>
          </a:prstGeom>
          <a:solidFill>
            <a:schemeClr val="accent1"/>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a:p>
        </p:txBody>
      </p:sp>
      <p:sp>
        <p:nvSpPr>
          <p:cNvPr id="23555" name="AutoShape 3"/>
          <p:cNvSpPr>
            <a:spLocks/>
          </p:cNvSpPr>
          <p:nvPr/>
        </p:nvSpPr>
        <p:spPr bwMode="auto">
          <a:xfrm>
            <a:off x="8358188" y="3093244"/>
            <a:ext cx="508992" cy="892969"/>
          </a:xfrm>
          <a:prstGeom prst="rightArrow">
            <a:avLst>
              <a:gd name="adj1" fmla="val 32000"/>
              <a:gd name="adj2" fmla="val 77194"/>
            </a:avLst>
          </a:prstGeom>
          <a:solidFill>
            <a:schemeClr val="accent1"/>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a:p>
        </p:txBody>
      </p:sp>
      <p:grpSp>
        <p:nvGrpSpPr>
          <p:cNvPr id="23562" name="Group 10"/>
          <p:cNvGrpSpPr>
            <a:grpSpLocks/>
          </p:cNvGrpSpPr>
          <p:nvPr/>
        </p:nvGrpSpPr>
        <p:grpSpPr bwMode="auto">
          <a:xfrm>
            <a:off x="866180" y="1110853"/>
            <a:ext cx="7295555" cy="4857750"/>
            <a:chOff x="0" y="0"/>
            <a:chExt cx="6536" cy="4352"/>
          </a:xfrm>
        </p:grpSpPr>
        <p:sp>
          <p:nvSpPr>
            <p:cNvPr id="23556" name="AutoShape 4"/>
            <p:cNvSpPr>
              <a:spLocks/>
            </p:cNvSpPr>
            <p:nvPr/>
          </p:nvSpPr>
          <p:spPr bwMode="auto">
            <a:xfrm>
              <a:off x="248" y="1224"/>
              <a:ext cx="1776" cy="1768"/>
            </a:xfrm>
            <a:prstGeom prst="roundRect">
              <a:avLst>
                <a:gd name="adj" fmla="val 6787"/>
              </a:avLst>
            </a:prstGeom>
            <a:solidFill>
              <a:srgbClr val="CC99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dirty="0">
                  <a:solidFill>
                    <a:srgbClr val="FFFFFF"/>
                  </a:solidFill>
                  <a:ea typeface="ＭＳ Ｐゴシック" charset="0"/>
                  <a:cs typeface="Gill Sans Light" charset="0"/>
                </a:rPr>
                <a:t>Raw data</a:t>
              </a:r>
            </a:p>
            <a:p>
              <a:pPr algn="ctr"/>
              <a:r>
                <a:rPr lang="en-US" sz="2100" dirty="0">
                  <a:solidFill>
                    <a:srgbClr val="FFFFFF"/>
                  </a:solidFill>
                  <a:ea typeface="ＭＳ Ｐゴシック" charset="0"/>
                  <a:cs typeface="Gill Sans Light" charset="0"/>
                </a:rPr>
                <a:t>(</a:t>
              </a:r>
              <a:r>
                <a:rPr lang="en-US" sz="2100" dirty="0" err="1">
                  <a:solidFill>
                    <a:srgbClr val="FFFFFF"/>
                  </a:solidFill>
                  <a:ea typeface="ＭＳ Ｐゴシック" charset="0"/>
                  <a:cs typeface="Gill Sans Light" charset="0"/>
                </a:rPr>
                <a:t>fastq</a:t>
              </a:r>
              <a:r>
                <a:rPr lang="en-US" sz="2100" dirty="0">
                  <a:solidFill>
                    <a:srgbClr val="FFFFFF"/>
                  </a:solidFill>
                  <a:ea typeface="ＭＳ Ｐゴシック" charset="0"/>
                  <a:cs typeface="Gill Sans Light" charset="0"/>
                </a:rPr>
                <a:t>)</a:t>
              </a:r>
            </a:p>
          </p:txBody>
        </p:sp>
        <p:sp>
          <p:nvSpPr>
            <p:cNvPr id="23557" name="AutoShape 5"/>
            <p:cNvSpPr>
              <a:spLocks/>
            </p:cNvSpPr>
            <p:nvPr/>
          </p:nvSpPr>
          <p:spPr bwMode="auto">
            <a:xfrm>
              <a:off x="2432" y="152"/>
              <a:ext cx="1776" cy="1768"/>
            </a:xfrm>
            <a:prstGeom prst="roundRect">
              <a:avLst>
                <a:gd name="adj" fmla="val 6787"/>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Scripts</a:t>
              </a:r>
            </a:p>
            <a:p>
              <a:pPr algn="ctr"/>
              <a:r>
                <a:rPr lang="en-US" sz="2100">
                  <a:solidFill>
                    <a:srgbClr val="FFFFFF"/>
                  </a:solidFill>
                  <a:ea typeface="ＭＳ Ｐゴシック" charset="0"/>
                  <a:cs typeface="Gill Sans Light" charset="0"/>
                </a:rPr>
                <a:t>(pipelines,</a:t>
              </a:r>
            </a:p>
            <a:p>
              <a:pPr algn="ctr"/>
              <a:r>
                <a:rPr lang="en-US" sz="2100">
                  <a:solidFill>
                    <a:srgbClr val="FFFFFF"/>
                  </a:solidFill>
                  <a:ea typeface="ＭＳ Ｐゴシック" charset="0"/>
                  <a:cs typeface="Gill Sans Light" charset="0"/>
                </a:rPr>
                <a:t>job submission,</a:t>
              </a:r>
            </a:p>
            <a:p>
              <a:pPr algn="ctr"/>
              <a:r>
                <a:rPr lang="en-US" sz="2100">
                  <a:solidFill>
                    <a:srgbClr val="FFFFFF"/>
                  </a:solidFill>
                  <a:ea typeface="ＭＳ Ｐゴシック" charset="0"/>
                  <a:cs typeface="Gill Sans Light" charset="0"/>
                </a:rPr>
                <a:t>data handling)</a:t>
              </a:r>
            </a:p>
          </p:txBody>
        </p:sp>
        <p:sp>
          <p:nvSpPr>
            <p:cNvPr id="23558" name="AutoShape 6"/>
            <p:cNvSpPr>
              <a:spLocks/>
            </p:cNvSpPr>
            <p:nvPr/>
          </p:nvSpPr>
          <p:spPr bwMode="auto">
            <a:xfrm>
              <a:off x="2432" y="2272"/>
              <a:ext cx="1776" cy="1768"/>
            </a:xfrm>
            <a:prstGeom prst="roundRect">
              <a:avLst>
                <a:gd name="adj" fmla="val 6787"/>
              </a:avLst>
            </a:prstGeom>
            <a:solidFill>
              <a:srgbClr val="003399"/>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Software</a:t>
              </a:r>
            </a:p>
            <a:p>
              <a:pPr algn="ctr"/>
              <a:r>
                <a:rPr lang="en-US" sz="2100">
                  <a:solidFill>
                    <a:srgbClr val="FFFFFF"/>
                  </a:solidFill>
                  <a:ea typeface="ＭＳ Ｐゴシック" charset="0"/>
                  <a:cs typeface="Gill Sans Light" charset="0"/>
                </a:rPr>
                <a:t>(Aligner, etc)</a:t>
              </a:r>
            </a:p>
          </p:txBody>
        </p:sp>
        <p:sp>
          <p:nvSpPr>
            <p:cNvPr id="23559" name="AutoShape 7"/>
            <p:cNvSpPr>
              <a:spLocks/>
            </p:cNvSpPr>
            <p:nvPr/>
          </p:nvSpPr>
          <p:spPr bwMode="auto">
            <a:xfrm>
              <a:off x="4616" y="1160"/>
              <a:ext cx="1776" cy="1768"/>
            </a:xfrm>
            <a:prstGeom prst="roundRect">
              <a:avLst>
                <a:gd name="adj" fmla="val 6787"/>
              </a:avLst>
            </a:prstGeom>
            <a:solidFill>
              <a:srgbClr val="CC00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Results</a:t>
              </a:r>
            </a:p>
            <a:p>
              <a:pPr algn="ctr"/>
              <a:r>
                <a:rPr lang="en-US" sz="2100">
                  <a:solidFill>
                    <a:srgbClr val="FFFFFF"/>
                  </a:solidFill>
                  <a:ea typeface="ＭＳ Ｐゴシック" charset="0"/>
                  <a:cs typeface="Gill Sans Light" charset="0"/>
                </a:rPr>
                <a:t>(bam,</a:t>
              </a:r>
            </a:p>
            <a:p>
              <a:pPr algn="ctr"/>
              <a:r>
                <a:rPr lang="en-US" sz="2100">
                  <a:solidFill>
                    <a:srgbClr val="FFFFFF"/>
                  </a:solidFill>
                  <a:ea typeface="ＭＳ Ｐゴシック" charset="0"/>
                  <a:cs typeface="Gill Sans Light" charset="0"/>
                </a:rPr>
                <a:t>quality metrics)</a:t>
              </a:r>
            </a:p>
          </p:txBody>
        </p:sp>
        <p:sp>
          <p:nvSpPr>
            <p:cNvPr id="23560" name="Rectangle 8"/>
            <p:cNvSpPr>
              <a:spLocks/>
            </p:cNvSpPr>
            <p:nvPr/>
          </p:nvSpPr>
          <p:spPr bwMode="auto">
            <a:xfrm>
              <a:off x="0" y="0"/>
              <a:ext cx="6536" cy="4352"/>
            </a:xfrm>
            <a:prstGeom prst="rect">
              <a:avLst/>
            </a:prstGeom>
            <a:noFill/>
            <a:ln w="25400" cap="rnd">
              <a:solidFill>
                <a:srgbClr val="99999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61" name="Rectangle 9"/>
            <p:cNvSpPr>
              <a:spLocks/>
            </p:cNvSpPr>
            <p:nvPr/>
          </p:nvSpPr>
          <p:spPr bwMode="auto">
            <a:xfrm>
              <a:off x="30" y="4048"/>
              <a:ext cx="5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l"/>
              <a:r>
                <a:rPr lang="en-US" sz="1700">
                  <a:ea typeface="ＭＳ Ｐゴシック" charset="0"/>
                  <a:cs typeface="Gill Sans Light" charset="0"/>
                </a:rPr>
                <a:t>Advanced Production Informatics</a:t>
              </a:r>
            </a:p>
          </p:txBody>
        </p:sp>
      </p:grpSp>
    </p:spTree>
    <p:extLst>
      <p:ext uri="{BB962C8B-B14F-4D97-AF65-F5344CB8AC3E}">
        <p14:creationId xmlns:p14="http://schemas.microsoft.com/office/powerpoint/2010/main" val="419388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p:cNvSpPr>
          <p:nvPr/>
        </p:nvSpPr>
        <p:spPr bwMode="auto">
          <a:xfrm>
            <a:off x="250031" y="1229320"/>
            <a:ext cx="8643938"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nSpc>
                <a:spcPct val="90000"/>
              </a:lnSpc>
              <a:spcBef>
                <a:spcPts val="914"/>
              </a:spcBef>
              <a:buClr>
                <a:srgbClr val="414141"/>
              </a:buClr>
              <a:buSzPct val="77000"/>
            </a:pPr>
            <a:r>
              <a:rPr lang="en-US" sz="2500" b="1" dirty="0">
                <a:latin typeface="+mn-lt"/>
                <a:ea typeface="ＭＳ Ｐゴシック" charset="0"/>
                <a:cs typeface="Gill Sans" charset="0"/>
                <a:sym typeface="Gill Sans" charset="0"/>
              </a:rPr>
              <a:t>What</a:t>
            </a:r>
            <a:r>
              <a:rPr lang="en-US" sz="2500" b="1" dirty="0">
                <a:latin typeface="+mn-lt"/>
                <a:ea typeface="ＭＳ Ｐゴシック" charset="0"/>
                <a:cs typeface="Gill Sans Light" charset="0"/>
              </a:rPr>
              <a:t>?</a:t>
            </a:r>
          </a:p>
          <a:p>
            <a:pPr marL="214305" indent="-214305">
              <a:lnSpc>
                <a:spcPct val="90000"/>
              </a:lnSpc>
              <a:spcBef>
                <a:spcPts val="914"/>
              </a:spcBef>
              <a:buClr>
                <a:srgbClr val="414141"/>
              </a:buClr>
              <a:buSzPct val="77000"/>
              <a:buFont typeface="Gill Sans Light" charset="0"/>
              <a:buChar char="•"/>
            </a:pPr>
            <a:r>
              <a:rPr lang="en-US" sz="2500" dirty="0">
                <a:latin typeface="+mn-lt"/>
                <a:ea typeface="ＭＳ Ｐゴシック" charset="0"/>
                <a:cs typeface="Gill Sans Light" charset="0"/>
              </a:rPr>
              <a:t>Production informatics framework based on bash</a:t>
            </a:r>
          </a:p>
          <a:p>
            <a:pPr marL="535762" lvl="2">
              <a:lnSpc>
                <a:spcPct val="90000"/>
              </a:lnSpc>
              <a:spcBef>
                <a:spcPts val="914"/>
              </a:spcBef>
              <a:buClr>
                <a:srgbClr val="414141"/>
              </a:buClr>
              <a:buSzPct val="81000"/>
            </a:pPr>
            <a:r>
              <a:rPr lang="en-US" sz="1700" dirty="0">
                <a:latin typeface="+mn-lt"/>
                <a:ea typeface="ＭＳ Ｐゴシック" charset="0"/>
                <a:cs typeface="Gill Sans Light" charset="0"/>
              </a:rPr>
              <a:t>a set of scripts that chain together different programs and define computer environments needed to run bioinformatics software on our data using an HPC </a:t>
            </a:r>
            <a:r>
              <a:rPr lang="en-US" sz="1700" dirty="0" smtClean="0">
                <a:latin typeface="+mn-lt"/>
                <a:ea typeface="ＭＳ Ｐゴシック" charset="0"/>
                <a:cs typeface="Gill Sans Light" charset="0"/>
              </a:rPr>
              <a:t>cluster</a:t>
            </a:r>
          </a:p>
          <a:p>
            <a:pPr>
              <a:lnSpc>
                <a:spcPct val="90000"/>
              </a:lnSpc>
              <a:spcBef>
                <a:spcPts val="914"/>
              </a:spcBef>
              <a:buClr>
                <a:srgbClr val="414141"/>
              </a:buClr>
              <a:buSzPct val="77000"/>
            </a:pPr>
            <a:r>
              <a:rPr lang="en-US" sz="2500" b="1" dirty="0" smtClean="0">
                <a:latin typeface="+mn-lt"/>
                <a:ea typeface="ＭＳ Ｐゴシック" charset="0"/>
                <a:cs typeface="Gill Sans" charset="0"/>
                <a:sym typeface="Gill Sans" charset="0"/>
              </a:rPr>
              <a:t>Who</a:t>
            </a:r>
            <a:r>
              <a:rPr lang="en-US" sz="2500" b="1" dirty="0" smtClean="0">
                <a:latin typeface="+mn-lt"/>
                <a:ea typeface="ＭＳ Ｐゴシック" charset="0"/>
                <a:cs typeface="Gill Sans Light" charset="0"/>
              </a:rPr>
              <a:t>?</a:t>
            </a:r>
          </a:p>
          <a:p>
            <a:pPr marL="214305" indent="-214305">
              <a:lnSpc>
                <a:spcPct val="90000"/>
              </a:lnSpc>
              <a:spcBef>
                <a:spcPts val="914"/>
              </a:spcBef>
              <a:buClr>
                <a:srgbClr val="414141"/>
              </a:buClr>
              <a:buSzPct val="77000"/>
              <a:buFont typeface="Gill Sans Light" charset="0"/>
              <a:buChar char="•"/>
            </a:pPr>
            <a:r>
              <a:rPr lang="en-US" sz="2500" u="sng" dirty="0" smtClean="0">
                <a:latin typeface="+mn-lt"/>
                <a:ea typeface="ＭＳ Ｐゴシック" charset="0"/>
                <a:cs typeface="Gill Sans Light" charset="0"/>
              </a:rPr>
              <a:t>Denis </a:t>
            </a:r>
            <a:r>
              <a:rPr lang="en-US" sz="2500" u="sng" dirty="0">
                <a:latin typeface="+mn-lt"/>
                <a:ea typeface="ＭＳ Ｐゴシック" charset="0"/>
                <a:cs typeface="Gill Sans Light" charset="0"/>
              </a:rPr>
              <a:t>Bauer</a:t>
            </a:r>
            <a:r>
              <a:rPr lang="en-US" sz="2500" dirty="0">
                <a:latin typeface="+mn-lt"/>
                <a:ea typeface="ＭＳ Ｐゴシック" charset="0"/>
                <a:cs typeface="Gill Sans Light" charset="0"/>
              </a:rPr>
              <a:t> </a:t>
            </a:r>
            <a:r>
              <a:rPr lang="en-US" sz="2500" dirty="0" smtClean="0">
                <a:latin typeface="+mn-lt"/>
                <a:ea typeface="ＭＳ Ｐゴシック" charset="0"/>
                <a:cs typeface="Gill Sans Light" charset="0"/>
              </a:rPr>
              <a:t>(CSIRO</a:t>
            </a:r>
            <a:r>
              <a:rPr lang="en-US" sz="2500" dirty="0">
                <a:latin typeface="+mn-lt"/>
                <a:ea typeface="ＭＳ Ｐゴシック" charset="0"/>
                <a:cs typeface="Gill Sans Light" charset="0"/>
              </a:rPr>
              <a:t>)</a:t>
            </a:r>
          </a:p>
          <a:p>
            <a:pPr marL="214305" indent="-214305">
              <a:lnSpc>
                <a:spcPct val="90000"/>
              </a:lnSpc>
              <a:spcBef>
                <a:spcPts val="914"/>
              </a:spcBef>
              <a:buClr>
                <a:srgbClr val="414141"/>
              </a:buClr>
              <a:buSzPct val="77000"/>
              <a:buFont typeface="Gill Sans Light" charset="0"/>
              <a:buChar char="•"/>
            </a:pPr>
            <a:r>
              <a:rPr lang="en-US" sz="2500" dirty="0">
                <a:latin typeface="+mn-lt"/>
                <a:ea typeface="ＭＳ Ｐゴシック" charset="0"/>
                <a:cs typeface="Gill Sans Light" charset="0"/>
              </a:rPr>
              <a:t>Fabian </a:t>
            </a:r>
            <a:r>
              <a:rPr lang="en-US" sz="2500" dirty="0" err="1">
                <a:latin typeface="+mn-lt"/>
                <a:ea typeface="ＭＳ Ｐゴシック" charset="0"/>
                <a:cs typeface="Gill Sans Light" charset="0"/>
              </a:rPr>
              <a:t>Buske</a:t>
            </a:r>
            <a:r>
              <a:rPr lang="en-US" sz="2500" dirty="0">
                <a:latin typeface="+mn-lt"/>
                <a:ea typeface="ＭＳ Ｐゴシック" charset="0"/>
                <a:cs typeface="Gill Sans Light" charset="0"/>
              </a:rPr>
              <a:t>, Hugh French, Kevin Ying (</a:t>
            </a:r>
            <a:r>
              <a:rPr lang="en-US" sz="2500" dirty="0" err="1">
                <a:latin typeface="+mn-lt"/>
                <a:ea typeface="ＭＳ Ｐゴシック" charset="0"/>
                <a:cs typeface="Gill Sans Light" charset="0"/>
              </a:rPr>
              <a:t>Garvan</a:t>
            </a:r>
            <a:r>
              <a:rPr lang="en-US" sz="2500" dirty="0">
                <a:latin typeface="+mn-lt"/>
                <a:ea typeface="ＭＳ Ｐゴシック" charset="0"/>
                <a:cs typeface="Gill Sans Light" charset="0"/>
              </a:rPr>
              <a:t>)</a:t>
            </a:r>
          </a:p>
          <a:p>
            <a:pPr>
              <a:lnSpc>
                <a:spcPct val="90000"/>
              </a:lnSpc>
              <a:spcBef>
                <a:spcPts val="914"/>
              </a:spcBef>
              <a:buClr>
                <a:srgbClr val="414141"/>
              </a:buClr>
              <a:buSzPct val="77000"/>
            </a:pPr>
            <a:r>
              <a:rPr lang="en-US" sz="2500" b="1" dirty="0" smtClean="0">
                <a:latin typeface="+mn-lt"/>
                <a:ea typeface="ＭＳ Ｐゴシック" charset="0"/>
                <a:cs typeface="Gill Sans" charset="0"/>
                <a:sym typeface="Gill Sans" charset="0"/>
              </a:rPr>
              <a:t>Where</a:t>
            </a:r>
            <a:r>
              <a:rPr lang="en-US" sz="2500" b="1" dirty="0" smtClean="0">
                <a:latin typeface="+mn-lt"/>
                <a:ea typeface="ＭＳ Ｐゴシック" charset="0"/>
                <a:cs typeface="Gill Sans Light" charset="0"/>
              </a:rPr>
              <a:t>?</a:t>
            </a:r>
            <a:endParaRPr lang="en-US" sz="2500" b="1" dirty="0">
              <a:latin typeface="+mn-lt"/>
              <a:ea typeface="ＭＳ Ｐゴシック" charset="0"/>
              <a:cs typeface="Gill Sans Light" charset="0"/>
            </a:endParaRPr>
          </a:p>
          <a:p>
            <a:pPr marL="214305" indent="-214305">
              <a:lnSpc>
                <a:spcPct val="90000"/>
              </a:lnSpc>
              <a:spcBef>
                <a:spcPts val="914"/>
              </a:spcBef>
              <a:buClr>
                <a:srgbClr val="414141"/>
              </a:buClr>
              <a:buSzPct val="77000"/>
              <a:buFont typeface="Gill Sans Light" charset="0"/>
              <a:buChar char="•"/>
            </a:pPr>
            <a:r>
              <a:rPr lang="en-US" sz="2500" dirty="0" err="1">
                <a:latin typeface="+mn-lt"/>
                <a:ea typeface="ＭＳ Ｐゴシック" charset="0"/>
                <a:cs typeface="Gill Sans Light" charset="0"/>
              </a:rPr>
              <a:t>wolfpack</a:t>
            </a:r>
            <a:r>
              <a:rPr lang="en-US" sz="2500" dirty="0">
                <a:latin typeface="+mn-lt"/>
                <a:ea typeface="ＭＳ Ｐゴシック" charset="0"/>
                <a:cs typeface="Gill Sans Light" charset="0"/>
              </a:rPr>
              <a:t> (HPC, </a:t>
            </a:r>
            <a:r>
              <a:rPr lang="en-US" sz="2500" dirty="0" err="1">
                <a:latin typeface="+mn-lt"/>
                <a:ea typeface="ＭＳ Ｐゴシック" charset="0"/>
                <a:cs typeface="Gill Sans Light" charset="0"/>
              </a:rPr>
              <a:t>Garvan</a:t>
            </a:r>
            <a:r>
              <a:rPr lang="en-US" sz="2500" dirty="0">
                <a:latin typeface="+mn-lt"/>
                <a:ea typeface="ＭＳ Ｐゴシック" charset="0"/>
                <a:cs typeface="Gill Sans Light" charset="0"/>
              </a:rPr>
              <a:t>)</a:t>
            </a:r>
          </a:p>
          <a:p>
            <a:pPr marL="214305" indent="-214305">
              <a:lnSpc>
                <a:spcPct val="90000"/>
              </a:lnSpc>
              <a:spcBef>
                <a:spcPts val="914"/>
              </a:spcBef>
              <a:buClr>
                <a:srgbClr val="414141"/>
              </a:buClr>
              <a:buSzPct val="77000"/>
              <a:buFont typeface="Gill Sans Light" charset="0"/>
              <a:buChar char="•"/>
            </a:pPr>
            <a:r>
              <a:rPr lang="en-US" sz="2500" dirty="0" err="1">
                <a:latin typeface="+mn-lt"/>
                <a:ea typeface="ＭＳ Ｐゴシック" charset="0"/>
                <a:cs typeface="Gill Sans Light" charset="0"/>
              </a:rPr>
              <a:t>c</a:t>
            </a:r>
            <a:r>
              <a:rPr lang="en-US" sz="2500" dirty="0" err="1" smtClean="0">
                <a:latin typeface="+mn-lt"/>
                <a:ea typeface="ＭＳ Ｐゴシック" charset="0"/>
                <a:cs typeface="Gill Sans Light" charset="0"/>
              </a:rPr>
              <a:t>herax</a:t>
            </a:r>
            <a:r>
              <a:rPr lang="en-US" sz="2500" dirty="0" smtClean="0">
                <a:latin typeface="+mn-lt"/>
                <a:ea typeface="ＭＳ Ｐゴシック" charset="0"/>
                <a:cs typeface="Gill Sans Light" charset="0"/>
              </a:rPr>
              <a:t>, burnet </a:t>
            </a:r>
            <a:r>
              <a:rPr lang="en-US" sz="2500" dirty="0">
                <a:latin typeface="+mn-lt"/>
                <a:ea typeface="ＭＳ Ｐゴシック" charset="0"/>
                <a:cs typeface="Gill Sans Light" charset="0"/>
              </a:rPr>
              <a:t>(HPC, CSIRO</a:t>
            </a:r>
            <a:r>
              <a:rPr lang="en-US" sz="2500" dirty="0" smtClean="0">
                <a:latin typeface="+mn-lt"/>
                <a:ea typeface="ＭＳ Ｐゴシック" charset="0"/>
                <a:cs typeface="Gill Sans Light" charset="0"/>
              </a:rPr>
              <a:t>)</a:t>
            </a:r>
            <a:endParaRPr lang="en-US" sz="2500" dirty="0">
              <a:latin typeface="+mn-lt"/>
              <a:ea typeface="ＭＳ Ｐゴシック" charset="0"/>
              <a:cs typeface="Gill Sans Light" charset="0"/>
            </a:endParaRPr>
          </a:p>
        </p:txBody>
      </p:sp>
      <p:sp>
        <p:nvSpPr>
          <p:cNvPr id="2" name="Text Placeholder 1"/>
          <p:cNvSpPr>
            <a:spLocks noGrp="1"/>
          </p:cNvSpPr>
          <p:nvPr>
            <p:ph type="body" sz="quarter" idx="13"/>
          </p:nvPr>
        </p:nvSpPr>
        <p:spPr/>
        <p:txBody>
          <a:bodyPr/>
          <a:lstStyle/>
          <a:p>
            <a:r>
              <a:rPr lang="en-US" sz="3600" dirty="0">
                <a:ea typeface="ＭＳ Ｐゴシック" charset="0"/>
                <a:cs typeface="Gill Sans Light" charset="0"/>
              </a:rPr>
              <a:t>NGSANE: NEXT GENERATION SEQUENCE ANALYSIS ENTERPRISE</a:t>
            </a:r>
          </a:p>
          <a:p>
            <a:endParaRPr lang="en-US" sz="3600" dirty="0"/>
          </a:p>
        </p:txBody>
      </p:sp>
    </p:spTree>
    <p:extLst>
      <p:ext uri="{BB962C8B-B14F-4D97-AF65-F5344CB8AC3E}">
        <p14:creationId xmlns:p14="http://schemas.microsoft.com/office/powerpoint/2010/main" val="2830802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008434" y="1124134"/>
            <a:ext cx="736600" cy="4773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Aim: Reduce Set-up-overhead</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6" name="Content Placeholder 5"/>
          <p:cNvSpPr>
            <a:spLocks noGrp="1"/>
          </p:cNvSpPr>
          <p:nvPr>
            <p:ph idx="1"/>
          </p:nvPr>
        </p:nvSpPr>
        <p:spPr>
          <a:xfrm>
            <a:off x="457200" y="1371600"/>
            <a:ext cx="3937000" cy="4525963"/>
          </a:xfrm>
        </p:spPr>
        <p:txBody>
          <a:bodyPr/>
          <a:lstStyle/>
          <a:p>
            <a:r>
              <a:rPr lang="en-US" sz="2800" b="1" dirty="0" smtClean="0">
                <a:solidFill>
                  <a:schemeClr val="accent2">
                    <a:lumMod val="75000"/>
                  </a:schemeClr>
                </a:solidFill>
              </a:rPr>
              <a:t>Reduce the </a:t>
            </a:r>
            <a:r>
              <a:rPr lang="en-US" sz="2800" b="1" dirty="0" smtClean="0">
                <a:solidFill>
                  <a:srgbClr val="37591F"/>
                </a:solidFill>
              </a:rPr>
              <a:t>overhead </a:t>
            </a:r>
            <a:r>
              <a:rPr lang="en-US" dirty="0" smtClean="0"/>
              <a:t>for setting up a project</a:t>
            </a:r>
          </a:p>
          <a:p>
            <a:endParaRPr lang="en-US" dirty="0" smtClean="0"/>
          </a:p>
          <a:p>
            <a:r>
              <a:rPr lang="en-US" sz="2800" b="1" dirty="0" smtClean="0">
                <a:solidFill>
                  <a:srgbClr val="37591F"/>
                </a:solidFill>
              </a:rPr>
              <a:t>Benefit </a:t>
            </a:r>
            <a:r>
              <a:rPr lang="en-US" dirty="0" smtClean="0"/>
              <a:t>from other people’s efforts</a:t>
            </a:r>
          </a:p>
          <a:p>
            <a:endParaRPr lang="en-US" dirty="0"/>
          </a:p>
          <a:p>
            <a:r>
              <a:rPr lang="en-US" dirty="0" smtClean="0"/>
              <a:t>However, different projects require different tools, so </a:t>
            </a:r>
            <a:r>
              <a:rPr lang="en-US" sz="2800" b="1" dirty="0" smtClean="0">
                <a:solidFill>
                  <a:srgbClr val="37591F"/>
                </a:solidFill>
              </a:rPr>
              <a:t>flexibility</a:t>
            </a:r>
            <a:r>
              <a:rPr lang="en-US" dirty="0" smtClean="0"/>
              <a:t> needs to be provided. </a:t>
            </a:r>
            <a:endParaRPr lang="en-US" dirty="0"/>
          </a:p>
        </p:txBody>
      </p:sp>
      <p:sp>
        <p:nvSpPr>
          <p:cNvPr id="10" name="TextBox 9"/>
          <p:cNvSpPr txBox="1"/>
          <p:nvPr/>
        </p:nvSpPr>
        <p:spPr>
          <a:xfrm>
            <a:off x="8005465" y="3901685"/>
            <a:ext cx="400110" cy="920585"/>
          </a:xfrm>
          <a:prstGeom prst="rect">
            <a:avLst/>
          </a:prstGeom>
          <a:noFill/>
          <a:ln w="12700" cmpd="sng">
            <a:solidFill>
              <a:schemeClr val="tx1"/>
            </a:solidFill>
          </a:ln>
        </p:spPr>
        <p:txBody>
          <a:bodyPr vert="vert270" wrap="none" rtlCol="0">
            <a:spAutoFit/>
          </a:bodyPr>
          <a:lstStyle/>
          <a:p>
            <a:r>
              <a:rPr lang="en-US" sz="1400" dirty="0" smtClean="0"/>
              <a:t> automatic </a:t>
            </a:r>
            <a:endParaRPr lang="en-US" sz="1400" dirty="0"/>
          </a:p>
        </p:txBody>
      </p:sp>
      <p:sp>
        <p:nvSpPr>
          <p:cNvPr id="11" name="Rectangle 10"/>
          <p:cNvSpPr/>
          <p:nvPr/>
        </p:nvSpPr>
        <p:spPr>
          <a:xfrm>
            <a:off x="4559300" y="1124134"/>
            <a:ext cx="3479800" cy="4773428"/>
          </a:xfrm>
          <a:prstGeom prst="rect">
            <a:avLst/>
          </a:prstGeom>
          <a:solidFill>
            <a:srgbClr val="FDFD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Wiki - SeqAnInf - CMIS Project Serve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0" y="1124134"/>
            <a:ext cx="2885869" cy="4773429"/>
          </a:xfrm>
          <a:prstGeom prst="rect">
            <a:avLst/>
          </a:prstGeom>
        </p:spPr>
      </p:pic>
      <p:sp>
        <p:nvSpPr>
          <p:cNvPr id="9" name="Rounded Rectangle 8"/>
          <p:cNvSpPr/>
          <p:nvPr/>
        </p:nvSpPr>
        <p:spPr>
          <a:xfrm>
            <a:off x="4775200" y="2438400"/>
            <a:ext cx="3263900" cy="2730500"/>
          </a:xfrm>
          <a:prstGeom prst="roundRect">
            <a:avLst/>
          </a:prstGeom>
          <a:noFill/>
          <a:ln w="28575"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5646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6"/>
          <p:cNvSpPr>
            <a:spLocks/>
          </p:cNvSpPr>
          <p:nvPr/>
        </p:nvSpPr>
        <p:spPr bwMode="auto">
          <a:xfrm>
            <a:off x="6711646" y="2308136"/>
            <a:ext cx="1689759" cy="1682204"/>
          </a:xfrm>
          <a:prstGeom prst="roundRect">
            <a:avLst>
              <a:gd name="adj" fmla="val 9611"/>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endParaRPr lang="en-US" sz="1700" dirty="0">
              <a:solidFill>
                <a:srgbClr val="FFFFFF"/>
              </a:solidFill>
              <a:ea typeface="ＭＳ Ｐゴシック" charset="0"/>
              <a:cs typeface="Gill Sans Light" charset="0"/>
            </a:endParaRPr>
          </a:p>
        </p:txBody>
      </p:sp>
      <p:cxnSp>
        <p:nvCxnSpPr>
          <p:cNvPr id="26" name="Straight Arrow Connector 25"/>
          <p:cNvCxnSpPr>
            <a:stCxn id="23" idx="3"/>
            <a:endCxn id="24" idx="1"/>
          </p:cNvCxnSpPr>
          <p:nvPr/>
        </p:nvCxnSpPr>
        <p:spPr>
          <a:xfrm flipV="1">
            <a:off x="1308928" y="3589858"/>
            <a:ext cx="321701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Down Arrow 16"/>
          <p:cNvSpPr/>
          <p:nvPr/>
        </p:nvSpPr>
        <p:spPr>
          <a:xfrm>
            <a:off x="7151370" y="3977640"/>
            <a:ext cx="822960" cy="822960"/>
          </a:xfrm>
          <a:prstGeom prst="downArrow">
            <a:avLst/>
          </a:prstGeom>
          <a:ln/>
        </p:spPr>
        <p:style>
          <a:lnRef idx="1">
            <a:schemeClr val="accent1"/>
          </a:lnRef>
          <a:fillRef idx="3">
            <a:schemeClr val="accent1"/>
          </a:fillRef>
          <a:effectRef idx="2">
            <a:schemeClr val="accent1"/>
          </a:effectRef>
          <a:fontRef idx="minor">
            <a:schemeClr val="lt1"/>
          </a:fontRef>
        </p:style>
      </p:sp>
      <p:sp>
        <p:nvSpPr>
          <p:cNvPr id="6" name="Title 5"/>
          <p:cNvSpPr>
            <a:spLocks noGrp="1"/>
          </p:cNvSpPr>
          <p:nvPr>
            <p:ph type="title"/>
          </p:nvPr>
        </p:nvSpPr>
        <p:spPr/>
        <p:txBody>
          <a:bodyPr/>
          <a:lstStyle/>
          <a:p>
            <a:r>
              <a:rPr lang="en-US" dirty="0" smtClean="0"/>
              <a:t>Bundle Tasks in Modules: &lt;task&gt;.sh </a:t>
            </a:r>
            <a:endParaRPr lang="en-US" dirty="0"/>
          </a:p>
        </p:txBody>
      </p:sp>
      <p:sp>
        <p:nvSpPr>
          <p:cNvPr id="10" name="Content Placeholder 9"/>
          <p:cNvSpPr>
            <a:spLocks noGrp="1"/>
          </p:cNvSpPr>
          <p:nvPr>
            <p:ph idx="1"/>
          </p:nvPr>
        </p:nvSpPr>
        <p:spPr>
          <a:xfrm>
            <a:off x="476506" y="1152525"/>
            <a:ext cx="5199622" cy="1844293"/>
          </a:xfrm>
        </p:spPr>
        <p:txBody>
          <a:bodyPr/>
          <a:lstStyle/>
          <a:p>
            <a:pPr marL="342900" indent="-342900">
              <a:buFont typeface="Arial"/>
              <a:buChar char="•"/>
            </a:pPr>
            <a:r>
              <a:rPr lang="en-US" dirty="0" smtClean="0"/>
              <a:t>Modular conceptual blocks</a:t>
            </a:r>
          </a:p>
          <a:p>
            <a:pPr marL="342900" indent="-342900">
              <a:buFont typeface="Arial"/>
              <a:buChar char="•"/>
            </a:pPr>
            <a:r>
              <a:rPr lang="en-US" dirty="0" smtClean="0"/>
              <a:t>Plug &amp; Play</a:t>
            </a:r>
          </a:p>
          <a:p>
            <a:pPr marL="342900" indent="-342900">
              <a:buFont typeface="Arial"/>
              <a:buChar char="•"/>
            </a:pPr>
            <a:r>
              <a:rPr lang="en-US" dirty="0" smtClean="0"/>
              <a:t>Contribution from users</a:t>
            </a:r>
            <a:endParaRPr lang="en-US" dirty="0"/>
          </a:p>
        </p:txBody>
      </p:sp>
      <p:sp>
        <p:nvSpPr>
          <p:cNvPr id="5" name="Date Placeholder 4"/>
          <p:cNvSpPr>
            <a:spLocks noGrp="1"/>
          </p:cNvSpPr>
          <p:nvPr>
            <p:ph type="dt" sz="half" idx="2"/>
          </p:nvPr>
        </p:nvSpPr>
        <p:spPr/>
        <p:txBody>
          <a:bodyPr/>
          <a:lstStyle/>
          <a:p>
            <a:fld id="{4E46C27D-8CB4-0F4F-BDB5-D9DDB62EEBE0}" type="datetime4">
              <a:rPr lang="en-US" smtClean="0"/>
              <a:pPr/>
              <a:t>July 4, 2013</a:t>
            </a:fld>
            <a:endParaRPr lang="en-US" dirty="0"/>
          </a:p>
        </p:txBody>
      </p:sp>
      <p:sp>
        <p:nvSpPr>
          <p:cNvPr id="11" name="TextBox 10"/>
          <p:cNvSpPr txBox="1"/>
          <p:nvPr/>
        </p:nvSpPr>
        <p:spPr>
          <a:xfrm>
            <a:off x="6775146" y="953869"/>
            <a:ext cx="1575409" cy="646331"/>
          </a:xfrm>
          <a:prstGeom prst="rect">
            <a:avLst/>
          </a:prstGeom>
          <a:noFill/>
        </p:spPr>
        <p:txBody>
          <a:bodyPr wrap="none" rtlCol="0">
            <a:spAutoFit/>
          </a:bodyPr>
          <a:lstStyle/>
          <a:p>
            <a:pPr algn="ctr"/>
            <a:r>
              <a:rPr lang="en-US" dirty="0" smtClean="0"/>
              <a:t>Input </a:t>
            </a:r>
          </a:p>
          <a:p>
            <a:pPr algn="ctr"/>
            <a:r>
              <a:rPr lang="en-US" dirty="0" smtClean="0"/>
              <a:t>(e.g. line.fastq)</a:t>
            </a:r>
            <a:endParaRPr lang="en-US" dirty="0"/>
          </a:p>
        </p:txBody>
      </p:sp>
      <p:sp>
        <p:nvSpPr>
          <p:cNvPr id="13" name="TextBox 12"/>
          <p:cNvSpPr txBox="1"/>
          <p:nvPr/>
        </p:nvSpPr>
        <p:spPr>
          <a:xfrm>
            <a:off x="6794870" y="4800600"/>
            <a:ext cx="1535960" cy="646331"/>
          </a:xfrm>
          <a:prstGeom prst="rect">
            <a:avLst/>
          </a:prstGeom>
          <a:noFill/>
        </p:spPr>
        <p:txBody>
          <a:bodyPr wrap="none" rtlCol="0">
            <a:spAutoFit/>
          </a:bodyPr>
          <a:lstStyle/>
          <a:p>
            <a:pPr algn="ctr"/>
            <a:r>
              <a:rPr lang="en-US" dirty="0" smtClean="0"/>
              <a:t>Output</a:t>
            </a:r>
          </a:p>
          <a:p>
            <a:pPr algn="ctr"/>
            <a:r>
              <a:rPr lang="en-US" dirty="0" smtClean="0"/>
              <a:t>(e.g. line.bam)</a:t>
            </a:r>
            <a:endParaRPr lang="en-US" dirty="0"/>
          </a:p>
        </p:txBody>
      </p:sp>
      <p:sp>
        <p:nvSpPr>
          <p:cNvPr id="16" name="Down Arrow 15"/>
          <p:cNvSpPr/>
          <p:nvPr/>
        </p:nvSpPr>
        <p:spPr>
          <a:xfrm>
            <a:off x="7151370" y="1734820"/>
            <a:ext cx="822960" cy="822960"/>
          </a:xfrm>
          <a:prstGeom prst="downArrow">
            <a:avLst/>
          </a:prstGeom>
          <a:ln/>
        </p:spPr>
        <p:style>
          <a:lnRef idx="1">
            <a:schemeClr val="accent1"/>
          </a:lnRef>
          <a:fillRef idx="3">
            <a:schemeClr val="accent1"/>
          </a:fillRef>
          <a:effectRef idx="2">
            <a:schemeClr val="accent1"/>
          </a:effectRef>
          <a:fontRef idx="minor">
            <a:schemeClr val="lt1"/>
          </a:fontRef>
        </p:style>
      </p:sp>
      <p:sp>
        <p:nvSpPr>
          <p:cNvPr id="18" name="TextBox 17"/>
          <p:cNvSpPr txBox="1"/>
          <p:nvPr/>
        </p:nvSpPr>
        <p:spPr>
          <a:xfrm>
            <a:off x="6787846" y="2637472"/>
            <a:ext cx="1569660" cy="1169551"/>
          </a:xfrm>
          <a:prstGeom prst="rect">
            <a:avLst/>
          </a:prstGeom>
          <a:noFill/>
        </p:spPr>
        <p:txBody>
          <a:bodyPr wrap="none" rtlCol="0">
            <a:spAutoFit/>
          </a:bodyPr>
          <a:lstStyle/>
          <a:p>
            <a:r>
              <a:rPr lang="en-US" sz="1400" dirty="0" smtClean="0">
                <a:solidFill>
                  <a:schemeClr val="bg2"/>
                </a:solidFill>
                <a:latin typeface="Consolas"/>
                <a:cs typeface="Consolas"/>
              </a:rPr>
              <a:t>bwa aln</a:t>
            </a:r>
          </a:p>
          <a:p>
            <a:r>
              <a:rPr lang="en-US" sz="1400" dirty="0" smtClean="0">
                <a:solidFill>
                  <a:schemeClr val="bg2"/>
                </a:solidFill>
                <a:latin typeface="Consolas"/>
                <a:cs typeface="Consolas"/>
              </a:rPr>
              <a:t>bwa sampe</a:t>
            </a:r>
          </a:p>
          <a:p>
            <a:r>
              <a:rPr lang="en-US" sz="1400" dirty="0" smtClean="0">
                <a:solidFill>
                  <a:schemeClr val="bg2"/>
                </a:solidFill>
                <a:latin typeface="Consolas"/>
                <a:cs typeface="Consolas"/>
              </a:rPr>
              <a:t>samtools index</a:t>
            </a:r>
          </a:p>
          <a:p>
            <a:r>
              <a:rPr lang="en-US" sz="1400" dirty="0" smtClean="0">
                <a:solidFill>
                  <a:schemeClr val="bg2"/>
                </a:solidFill>
                <a:latin typeface="Consolas"/>
                <a:cs typeface="Consolas"/>
              </a:rPr>
              <a:t>dedup</a:t>
            </a:r>
          </a:p>
          <a:p>
            <a:r>
              <a:rPr lang="en-US" sz="1400" dirty="0" smtClean="0">
                <a:solidFill>
                  <a:schemeClr val="bg2"/>
                </a:solidFill>
                <a:latin typeface="Consolas"/>
                <a:cs typeface="Consolas"/>
              </a:rPr>
              <a:t>…</a:t>
            </a:r>
            <a:endParaRPr lang="en-US" sz="1400" dirty="0">
              <a:solidFill>
                <a:schemeClr val="bg2"/>
              </a:solidFill>
              <a:latin typeface="Consolas"/>
              <a:cs typeface="Consolas"/>
            </a:endParaRPr>
          </a:p>
        </p:txBody>
      </p:sp>
      <p:sp>
        <p:nvSpPr>
          <p:cNvPr id="23" name="TextBox 22"/>
          <p:cNvSpPr txBox="1"/>
          <p:nvPr/>
        </p:nvSpPr>
        <p:spPr>
          <a:xfrm>
            <a:off x="609848" y="3266693"/>
            <a:ext cx="699080" cy="646331"/>
          </a:xfrm>
          <a:prstGeom prst="rect">
            <a:avLst/>
          </a:prstGeom>
          <a:noFill/>
        </p:spPr>
        <p:txBody>
          <a:bodyPr wrap="none" rtlCol="0">
            <a:spAutoFit/>
          </a:bodyPr>
          <a:lstStyle/>
          <a:p>
            <a:pPr algn="ctr"/>
            <a:r>
              <a:rPr lang="en-US" dirty="0" smtClean="0"/>
              <a:t>Raw</a:t>
            </a:r>
          </a:p>
          <a:p>
            <a:pPr algn="ctr"/>
            <a:r>
              <a:rPr lang="en-US" dirty="0" smtClean="0"/>
              <a:t>reads</a:t>
            </a:r>
            <a:endParaRPr lang="en-US" dirty="0"/>
          </a:p>
        </p:txBody>
      </p:sp>
      <p:sp>
        <p:nvSpPr>
          <p:cNvPr id="24" name="TextBox 23"/>
          <p:cNvSpPr txBox="1"/>
          <p:nvPr/>
        </p:nvSpPr>
        <p:spPr>
          <a:xfrm>
            <a:off x="4525944" y="3405192"/>
            <a:ext cx="1027157" cy="369332"/>
          </a:xfrm>
          <a:prstGeom prst="rect">
            <a:avLst/>
          </a:prstGeom>
          <a:noFill/>
        </p:spPr>
        <p:txBody>
          <a:bodyPr wrap="none" rtlCol="0">
            <a:spAutoFit/>
          </a:bodyPr>
          <a:lstStyle/>
          <a:p>
            <a:r>
              <a:rPr lang="en-US" dirty="0" smtClean="0">
                <a:latin typeface="Arial"/>
                <a:cs typeface="Arial"/>
              </a:rPr>
              <a:t>Variants</a:t>
            </a:r>
            <a:endParaRPr lang="en-US" dirty="0">
              <a:latin typeface="Arial"/>
              <a:cs typeface="Arial"/>
            </a:endParaRPr>
          </a:p>
        </p:txBody>
      </p:sp>
      <p:cxnSp>
        <p:nvCxnSpPr>
          <p:cNvPr id="27" name="Straight Arrow Connector 26"/>
          <p:cNvCxnSpPr>
            <a:stCxn id="32" idx="3"/>
          </p:cNvCxnSpPr>
          <p:nvPr/>
        </p:nvCxnSpPr>
        <p:spPr>
          <a:xfrm>
            <a:off x="1308928" y="4412819"/>
            <a:ext cx="32760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9848" y="4089653"/>
            <a:ext cx="699080" cy="646331"/>
          </a:xfrm>
          <a:prstGeom prst="rect">
            <a:avLst/>
          </a:prstGeom>
          <a:noFill/>
        </p:spPr>
        <p:txBody>
          <a:bodyPr wrap="none" rtlCol="0">
            <a:spAutoFit/>
          </a:bodyPr>
          <a:lstStyle/>
          <a:p>
            <a:pPr algn="ctr"/>
            <a:r>
              <a:rPr lang="en-US" dirty="0" smtClean="0"/>
              <a:t>Raw</a:t>
            </a:r>
          </a:p>
          <a:p>
            <a:pPr algn="ctr"/>
            <a:r>
              <a:rPr lang="en-US" dirty="0" smtClean="0"/>
              <a:t>reads</a:t>
            </a:r>
            <a:endParaRPr lang="en-US" dirty="0"/>
          </a:p>
        </p:txBody>
      </p:sp>
      <p:sp>
        <p:nvSpPr>
          <p:cNvPr id="33" name="TextBox 32"/>
          <p:cNvSpPr txBox="1"/>
          <p:nvPr/>
        </p:nvSpPr>
        <p:spPr>
          <a:xfrm>
            <a:off x="4525944" y="4236531"/>
            <a:ext cx="1313355" cy="369332"/>
          </a:xfrm>
          <a:prstGeom prst="rect">
            <a:avLst/>
          </a:prstGeom>
          <a:noFill/>
        </p:spPr>
        <p:txBody>
          <a:bodyPr wrap="none" rtlCol="0">
            <a:spAutoFit/>
          </a:bodyPr>
          <a:lstStyle/>
          <a:p>
            <a:r>
              <a:rPr lang="en-US" dirty="0" smtClean="0">
                <a:latin typeface="Arial"/>
                <a:cs typeface="Arial"/>
              </a:rPr>
              <a:t>TFBS sites</a:t>
            </a:r>
            <a:endParaRPr lang="en-US" dirty="0">
              <a:latin typeface="Arial"/>
              <a:cs typeface="Arial"/>
            </a:endParaRPr>
          </a:p>
        </p:txBody>
      </p:sp>
      <p:cxnSp>
        <p:nvCxnSpPr>
          <p:cNvPr id="34" name="Straight Arrow Connector 33"/>
          <p:cNvCxnSpPr>
            <a:stCxn id="39" idx="3"/>
          </p:cNvCxnSpPr>
          <p:nvPr/>
        </p:nvCxnSpPr>
        <p:spPr>
          <a:xfrm>
            <a:off x="1308928" y="5269132"/>
            <a:ext cx="3276020" cy="4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09848" y="4945966"/>
            <a:ext cx="699080" cy="646331"/>
          </a:xfrm>
          <a:prstGeom prst="rect">
            <a:avLst/>
          </a:prstGeom>
          <a:noFill/>
        </p:spPr>
        <p:txBody>
          <a:bodyPr wrap="none" rtlCol="0">
            <a:spAutoFit/>
          </a:bodyPr>
          <a:lstStyle/>
          <a:p>
            <a:pPr algn="ctr"/>
            <a:r>
              <a:rPr lang="en-US" dirty="0" smtClean="0"/>
              <a:t>Raw</a:t>
            </a:r>
          </a:p>
          <a:p>
            <a:pPr algn="ctr"/>
            <a:r>
              <a:rPr lang="en-US" dirty="0" smtClean="0"/>
              <a:t>reads</a:t>
            </a:r>
            <a:endParaRPr lang="en-US" dirty="0"/>
          </a:p>
        </p:txBody>
      </p:sp>
      <p:sp>
        <p:nvSpPr>
          <p:cNvPr id="40" name="TextBox 39"/>
          <p:cNvSpPr txBox="1"/>
          <p:nvPr/>
        </p:nvSpPr>
        <p:spPr>
          <a:xfrm>
            <a:off x="4525944" y="5088930"/>
            <a:ext cx="1317638" cy="369332"/>
          </a:xfrm>
          <a:prstGeom prst="rect">
            <a:avLst/>
          </a:prstGeom>
          <a:noFill/>
        </p:spPr>
        <p:txBody>
          <a:bodyPr wrap="none" rtlCol="0">
            <a:spAutoFit/>
          </a:bodyPr>
          <a:lstStyle/>
          <a:p>
            <a:r>
              <a:rPr lang="en-US" dirty="0" smtClean="0">
                <a:latin typeface="Arial"/>
                <a:cs typeface="Arial"/>
              </a:rPr>
              <a:t>Transcripts</a:t>
            </a:r>
            <a:endParaRPr lang="en-US" dirty="0">
              <a:latin typeface="Arial"/>
              <a:cs typeface="Arial"/>
            </a:endParaRPr>
          </a:p>
        </p:txBody>
      </p:sp>
      <p:sp>
        <p:nvSpPr>
          <p:cNvPr id="42" name="AutoShape 6"/>
          <p:cNvSpPr>
            <a:spLocks/>
          </p:cNvSpPr>
          <p:nvPr/>
        </p:nvSpPr>
        <p:spPr bwMode="auto">
          <a:xfrm>
            <a:off x="1659729" y="3378675"/>
            <a:ext cx="394636" cy="392872"/>
          </a:xfrm>
          <a:prstGeom prst="roundRect">
            <a:avLst>
              <a:gd name="adj" fmla="val 9611"/>
            </a:avLst>
          </a:prstGeom>
          <a:solidFill>
            <a:srgbClr val="339900"/>
          </a:solidFill>
          <a:ln w="38100" cap="flat" cmpd="sng">
            <a:solidFill>
              <a:schemeClr val="accent2"/>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3" name="AutoShape 6"/>
          <p:cNvSpPr>
            <a:spLocks/>
          </p:cNvSpPr>
          <p:nvPr/>
        </p:nvSpPr>
        <p:spPr bwMode="auto">
          <a:xfrm>
            <a:off x="2374213" y="3378675"/>
            <a:ext cx="394636" cy="392872"/>
          </a:xfrm>
          <a:prstGeom prst="roundRect">
            <a:avLst>
              <a:gd name="adj" fmla="val 9611"/>
            </a:avLst>
          </a:prstGeom>
          <a:solidFill>
            <a:srgbClr val="339900"/>
          </a:solidFill>
          <a:ln w="38100" cap="flat" cmpd="sng">
            <a:solidFill>
              <a:srgbClr val="78BF1F"/>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4" name="AutoShape 6"/>
          <p:cNvSpPr>
            <a:spLocks/>
          </p:cNvSpPr>
          <p:nvPr/>
        </p:nvSpPr>
        <p:spPr bwMode="auto">
          <a:xfrm>
            <a:off x="3803182" y="3378675"/>
            <a:ext cx="394636" cy="392872"/>
          </a:xfrm>
          <a:prstGeom prst="roundRect">
            <a:avLst>
              <a:gd name="adj" fmla="val 9611"/>
            </a:avLst>
          </a:prstGeom>
          <a:solidFill>
            <a:srgbClr val="339900"/>
          </a:solidFill>
          <a:ln w="38100" cap="flat" cmpd="sng">
            <a:solidFill>
              <a:srgbClr val="CC9933"/>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5" name="AutoShape 6"/>
          <p:cNvSpPr>
            <a:spLocks/>
          </p:cNvSpPr>
          <p:nvPr/>
        </p:nvSpPr>
        <p:spPr bwMode="auto">
          <a:xfrm>
            <a:off x="3088697" y="3378675"/>
            <a:ext cx="394636" cy="392872"/>
          </a:xfrm>
          <a:prstGeom prst="roundRect">
            <a:avLst>
              <a:gd name="adj" fmla="val 9611"/>
            </a:avLst>
          </a:prstGeom>
          <a:solidFill>
            <a:srgbClr val="339900"/>
          </a:solidFill>
          <a:ln w="38100" cap="flat" cmpd="sng">
            <a:solidFill>
              <a:srgbClr val="FFB81C"/>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6" name="AutoShape 6"/>
          <p:cNvSpPr>
            <a:spLocks/>
          </p:cNvSpPr>
          <p:nvPr/>
        </p:nvSpPr>
        <p:spPr bwMode="auto">
          <a:xfrm>
            <a:off x="1659729" y="4212991"/>
            <a:ext cx="394636" cy="392872"/>
          </a:xfrm>
          <a:prstGeom prst="roundRect">
            <a:avLst>
              <a:gd name="adj" fmla="val 9611"/>
            </a:avLst>
          </a:prstGeom>
          <a:solidFill>
            <a:srgbClr val="339900"/>
          </a:solidFill>
          <a:ln w="38100" cap="flat" cmpd="sng">
            <a:solidFill>
              <a:schemeClr val="accent2"/>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7" name="AutoShape 6"/>
          <p:cNvSpPr>
            <a:spLocks/>
          </p:cNvSpPr>
          <p:nvPr/>
        </p:nvSpPr>
        <p:spPr bwMode="auto">
          <a:xfrm>
            <a:off x="1659729" y="5054059"/>
            <a:ext cx="394636" cy="392872"/>
          </a:xfrm>
          <a:prstGeom prst="roundRect">
            <a:avLst>
              <a:gd name="adj" fmla="val 9611"/>
            </a:avLst>
          </a:prstGeom>
          <a:solidFill>
            <a:srgbClr val="339900"/>
          </a:solidFill>
          <a:ln w="38100" cap="flat" cmpd="sng">
            <a:solidFill>
              <a:schemeClr val="accent2"/>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8" name="AutoShape 6"/>
          <p:cNvSpPr>
            <a:spLocks/>
          </p:cNvSpPr>
          <p:nvPr/>
        </p:nvSpPr>
        <p:spPr bwMode="auto">
          <a:xfrm>
            <a:off x="3088697" y="4212991"/>
            <a:ext cx="394636" cy="392872"/>
          </a:xfrm>
          <a:prstGeom prst="roundRect">
            <a:avLst>
              <a:gd name="adj" fmla="val 9611"/>
            </a:avLst>
          </a:prstGeom>
          <a:solidFill>
            <a:srgbClr val="339900"/>
          </a:solidFill>
          <a:ln w="38100" cap="flat" cmpd="sng">
            <a:solidFill>
              <a:srgbClr val="FFB81C"/>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9" name="AutoShape 6"/>
          <p:cNvSpPr>
            <a:spLocks/>
          </p:cNvSpPr>
          <p:nvPr/>
        </p:nvSpPr>
        <p:spPr bwMode="auto">
          <a:xfrm>
            <a:off x="2374213" y="4212991"/>
            <a:ext cx="394636" cy="392872"/>
          </a:xfrm>
          <a:prstGeom prst="roundRect">
            <a:avLst>
              <a:gd name="adj" fmla="val 9611"/>
            </a:avLst>
          </a:prstGeom>
          <a:solidFill>
            <a:srgbClr val="339900"/>
          </a:solidFill>
          <a:ln w="38100" cap="flat" cmpd="sng">
            <a:solidFill>
              <a:schemeClr val="accent6"/>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50" name="AutoShape 6"/>
          <p:cNvSpPr>
            <a:spLocks/>
          </p:cNvSpPr>
          <p:nvPr/>
        </p:nvSpPr>
        <p:spPr bwMode="auto">
          <a:xfrm>
            <a:off x="2374213" y="5054059"/>
            <a:ext cx="394636" cy="392872"/>
          </a:xfrm>
          <a:prstGeom prst="roundRect">
            <a:avLst>
              <a:gd name="adj" fmla="val 9611"/>
            </a:avLst>
          </a:prstGeom>
          <a:solidFill>
            <a:srgbClr val="339900"/>
          </a:solidFill>
          <a:ln w="38100" cap="flat" cmpd="sng">
            <a:solidFill>
              <a:schemeClr val="accent6"/>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51" name="AutoShape 6"/>
          <p:cNvSpPr>
            <a:spLocks/>
          </p:cNvSpPr>
          <p:nvPr/>
        </p:nvSpPr>
        <p:spPr bwMode="auto">
          <a:xfrm>
            <a:off x="3803182" y="5054059"/>
            <a:ext cx="394636" cy="392872"/>
          </a:xfrm>
          <a:prstGeom prst="roundRect">
            <a:avLst>
              <a:gd name="adj" fmla="val 9611"/>
            </a:avLst>
          </a:prstGeom>
          <a:solidFill>
            <a:srgbClr val="339900"/>
          </a:solidFill>
          <a:ln w="38100" cap="flat" cmpd="sng">
            <a:solidFill>
              <a:schemeClr val="tx1"/>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Tree>
    <p:extLst>
      <p:ext uri="{BB962C8B-B14F-4D97-AF65-F5344CB8AC3E}">
        <p14:creationId xmlns:p14="http://schemas.microsoft.com/office/powerpoint/2010/main" val="35813445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ph type="title"/>
          </p:nvPr>
        </p:nvSpPr>
        <p:spPr>
          <a:ln/>
        </p:spPr>
        <p:txBody>
          <a:bodyPr/>
          <a:lstStyle/>
          <a:p>
            <a:r>
              <a:rPr lang="en-US"/>
              <a:t>The Trigger</a:t>
            </a:r>
          </a:p>
        </p:txBody>
      </p:sp>
      <p:sp>
        <p:nvSpPr>
          <p:cNvPr id="27650" name="Rectangle 2"/>
          <p:cNvSpPr>
            <a:spLocks noChangeArrowheads="1"/>
          </p:cNvSpPr>
          <p:nvPr>
            <p:ph type="body" idx="1"/>
          </p:nvPr>
        </p:nvSpPr>
        <p:spPr>
          <a:xfrm>
            <a:off x="1195088" y="1099884"/>
            <a:ext cx="7670800" cy="1360361"/>
          </a:xfrm>
          <a:ln/>
        </p:spPr>
        <p:txBody>
          <a:bodyPr/>
          <a:lstStyle/>
          <a:p>
            <a:r>
              <a:rPr lang="en-US" dirty="0" err="1"/>
              <a:t>trigger.sh</a:t>
            </a:r>
            <a:r>
              <a:rPr lang="en-US" dirty="0"/>
              <a:t> is the </a:t>
            </a:r>
            <a:r>
              <a:rPr lang="en-US" u="sng" dirty="0"/>
              <a:t>one</a:t>
            </a:r>
            <a:r>
              <a:rPr lang="en-US" dirty="0"/>
              <a:t> access point to NGSANE</a:t>
            </a:r>
          </a:p>
        </p:txBody>
      </p:sp>
      <p:grpSp>
        <p:nvGrpSpPr>
          <p:cNvPr id="7" name="Group 6"/>
          <p:cNvGrpSpPr/>
          <p:nvPr/>
        </p:nvGrpSpPr>
        <p:grpSpPr>
          <a:xfrm>
            <a:off x="879613" y="1854578"/>
            <a:ext cx="7934187" cy="4012822"/>
            <a:chOff x="-30221" y="1498978"/>
            <a:chExt cx="7934187" cy="4012822"/>
          </a:xfrm>
        </p:grpSpPr>
        <p:grpSp>
          <p:nvGrpSpPr>
            <p:cNvPr id="4" name="Group 3"/>
            <p:cNvGrpSpPr/>
            <p:nvPr/>
          </p:nvGrpSpPr>
          <p:grpSpPr>
            <a:xfrm>
              <a:off x="-30221" y="1498978"/>
              <a:ext cx="7934187" cy="4012822"/>
              <a:chOff x="632940" y="1333878"/>
              <a:chExt cx="8787017" cy="4444164"/>
            </a:xfrm>
          </p:grpSpPr>
          <p:sp>
            <p:nvSpPr>
              <p:cNvPr id="2" name="Rectangle 1"/>
              <p:cNvSpPr/>
              <p:nvPr/>
            </p:nvSpPr>
            <p:spPr>
              <a:xfrm>
                <a:off x="632940" y="2136344"/>
                <a:ext cx="4572000" cy="738664"/>
              </a:xfrm>
              <a:prstGeom prst="rect">
                <a:avLst/>
              </a:prstGeom>
            </p:spPr>
            <p:txBody>
              <a:bodyPr>
                <a:spAutoFit/>
              </a:bodyPr>
              <a:lstStyle/>
              <a:p>
                <a:pPr algn="ctr"/>
                <a:r>
                  <a:rPr lang="en-US" sz="2400" dirty="0">
                    <a:solidFill>
                      <a:srgbClr val="CC9933"/>
                    </a:solidFill>
                    <a:latin typeface="Gill Sans" charset="0"/>
                    <a:ea typeface="ＭＳ Ｐゴシック" charset="0"/>
                    <a:cs typeface="Gill Sans" charset="0"/>
                    <a:sym typeface="Gill Sans" charset="0"/>
                  </a:rPr>
                  <a:t>Project</a:t>
                </a:r>
              </a:p>
              <a:p>
                <a:pPr algn="ctr"/>
                <a:r>
                  <a:rPr lang="en-US" dirty="0" err="1">
                    <a:solidFill>
                      <a:srgbClr val="CC9933"/>
                    </a:solidFill>
                    <a:ea typeface="ＭＳ Ｐゴシック" charset="0"/>
                    <a:cs typeface="Gill Sans Light" charset="0"/>
                  </a:rPr>
                  <a:t>configs</a:t>
                </a:r>
                <a:r>
                  <a:rPr lang="en-US" dirty="0">
                    <a:solidFill>
                      <a:srgbClr val="CC9933"/>
                    </a:solidFill>
                    <a:ea typeface="ＭＳ Ｐゴシック" charset="0"/>
                    <a:cs typeface="Gill Sans Light" charset="0"/>
                  </a:rPr>
                  <a:t> (task)</a:t>
                </a:r>
                <a:endParaRPr lang="en-US" dirty="0">
                  <a:solidFill>
                    <a:srgbClr val="CC9933"/>
                  </a:solidFill>
                  <a:ea typeface="ＭＳ Ｐゴシック" charset="0"/>
                  <a:cs typeface="Gill Sans Light" charset="0"/>
                </a:endParaRPr>
              </a:p>
            </p:txBody>
          </p:sp>
          <p:grpSp>
            <p:nvGrpSpPr>
              <p:cNvPr id="3" name="Group 2"/>
              <p:cNvGrpSpPr/>
              <p:nvPr/>
            </p:nvGrpSpPr>
            <p:grpSpPr>
              <a:xfrm>
                <a:off x="928863" y="1333878"/>
                <a:ext cx="8491094" cy="4444164"/>
                <a:chOff x="941563" y="1371978"/>
                <a:chExt cx="8491094" cy="4444164"/>
              </a:xfrm>
            </p:grpSpPr>
            <p:grpSp>
              <p:nvGrpSpPr>
                <p:cNvPr id="27666" name="Group 18"/>
                <p:cNvGrpSpPr>
                  <a:grpSpLocks/>
                </p:cNvGrpSpPr>
                <p:nvPr/>
              </p:nvGrpSpPr>
              <p:grpSpPr bwMode="auto">
                <a:xfrm>
                  <a:off x="941563" y="1371978"/>
                  <a:ext cx="8491094" cy="4444164"/>
                  <a:chOff x="0" y="-372"/>
                  <a:chExt cx="6351" cy="3323"/>
                </a:xfrm>
              </p:grpSpPr>
              <p:sp>
                <p:nvSpPr>
                  <p:cNvPr id="27652" name="AutoShape 4"/>
                  <p:cNvSpPr>
                    <a:spLocks/>
                  </p:cNvSpPr>
                  <p:nvPr/>
                </p:nvSpPr>
                <p:spPr bwMode="auto">
                  <a:xfrm>
                    <a:off x="98" y="89"/>
                    <a:ext cx="2905" cy="2769"/>
                  </a:xfrm>
                  <a:prstGeom prst="roundRect">
                    <a:avLst>
                      <a:gd name="adj" fmla="val 4329"/>
                    </a:avLst>
                  </a:prstGeom>
                  <a:noFill/>
                  <a:ln w="25400" cap="flat">
                    <a:solidFill>
                      <a:srgbClr val="CC993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a:p>
                    <a:pPr algn="ctr"/>
                    <a:endParaRPr lang="en-US" sz="2100" dirty="0">
                      <a:solidFill>
                        <a:srgbClr val="CC9933"/>
                      </a:solidFill>
                      <a:ea typeface="ＭＳ Ｐゴシック" charset="0"/>
                      <a:cs typeface="Gill Sans Light" charset="0"/>
                    </a:endParaRPr>
                  </a:p>
                </p:txBody>
              </p:sp>
              <p:sp>
                <p:nvSpPr>
                  <p:cNvPr id="27653" name="AutoShape 5"/>
                  <p:cNvSpPr>
                    <a:spLocks/>
                  </p:cNvSpPr>
                  <p:nvPr/>
                </p:nvSpPr>
                <p:spPr bwMode="auto">
                  <a:xfrm>
                    <a:off x="184" y="1487"/>
                    <a:ext cx="1254" cy="1248"/>
                  </a:xfrm>
                  <a:prstGeom prst="roundRect">
                    <a:avLst>
                      <a:gd name="adj" fmla="val 9611"/>
                    </a:avLst>
                  </a:prstGeom>
                  <a:solidFill>
                    <a:srgbClr val="CC99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Raw data</a:t>
                    </a:r>
                  </a:p>
                </p:txBody>
              </p:sp>
              <p:sp>
                <p:nvSpPr>
                  <p:cNvPr id="27654" name="AutoShape 6"/>
                  <p:cNvSpPr>
                    <a:spLocks/>
                  </p:cNvSpPr>
                  <p:nvPr/>
                </p:nvSpPr>
                <p:spPr bwMode="auto">
                  <a:xfrm>
                    <a:off x="3167" y="98"/>
                    <a:ext cx="1254" cy="1248"/>
                  </a:xfrm>
                  <a:prstGeom prst="roundRect">
                    <a:avLst>
                      <a:gd name="adj" fmla="val 9611"/>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dirty="0">
                        <a:solidFill>
                          <a:srgbClr val="FFFFFF"/>
                        </a:solidFill>
                        <a:ea typeface="ＭＳ Ｐゴシック" charset="0"/>
                        <a:cs typeface="Gill Sans Light" charset="0"/>
                      </a:rPr>
                      <a:t>Scripts</a:t>
                    </a:r>
                  </a:p>
                  <a:p>
                    <a:pPr algn="ctr"/>
                    <a:r>
                      <a:rPr lang="en-US" sz="1700" dirty="0" err="1">
                        <a:solidFill>
                          <a:srgbClr val="FFFFFF"/>
                        </a:solidFill>
                        <a:ea typeface="ＭＳ Ｐゴシック" charset="0"/>
                        <a:cs typeface="Gill Sans Light" charset="0"/>
                      </a:rPr>
                      <a:t>trigger.sh</a:t>
                    </a:r>
                    <a:endParaRPr lang="en-US" sz="1700" dirty="0">
                      <a:solidFill>
                        <a:srgbClr val="FFFFFF"/>
                      </a:solidFill>
                      <a:ea typeface="ＭＳ Ｐゴシック" charset="0"/>
                      <a:cs typeface="Gill Sans Light" charset="0"/>
                    </a:endParaRPr>
                  </a:p>
                  <a:p>
                    <a:pPr algn="ctr"/>
                    <a:endParaRPr lang="en-US" sz="1700" dirty="0">
                      <a:solidFill>
                        <a:srgbClr val="FFFFFF"/>
                      </a:solidFill>
                      <a:ea typeface="ＭＳ Ｐゴシック" charset="0"/>
                      <a:cs typeface="Gill Sans Light" charset="0"/>
                    </a:endParaRPr>
                  </a:p>
                  <a:p>
                    <a:pPr algn="ctr"/>
                    <a:r>
                      <a:rPr lang="en-US" sz="1700" dirty="0" smtClean="0">
                        <a:solidFill>
                          <a:srgbClr val="FFFFFF"/>
                        </a:solidFill>
                        <a:ea typeface="ＭＳ Ｐゴシック" charset="0"/>
                        <a:cs typeface="Gill Sans Light" charset="0"/>
                      </a:rPr>
                      <a:t>&lt;tasks&gt;.sh</a:t>
                    </a:r>
                    <a:endParaRPr lang="en-US" sz="1700" dirty="0">
                      <a:solidFill>
                        <a:srgbClr val="FFFFFF"/>
                      </a:solidFill>
                      <a:ea typeface="ＭＳ Ｐゴシック" charset="0"/>
                      <a:cs typeface="Gill Sans Light" charset="0"/>
                    </a:endParaRPr>
                  </a:p>
                </p:txBody>
              </p:sp>
              <p:sp>
                <p:nvSpPr>
                  <p:cNvPr id="27655" name="AutoShape 7"/>
                  <p:cNvSpPr>
                    <a:spLocks/>
                  </p:cNvSpPr>
                  <p:nvPr/>
                </p:nvSpPr>
                <p:spPr bwMode="auto">
                  <a:xfrm>
                    <a:off x="3167" y="1488"/>
                    <a:ext cx="1254" cy="1248"/>
                  </a:xfrm>
                  <a:prstGeom prst="roundRect">
                    <a:avLst>
                      <a:gd name="adj" fmla="val 9611"/>
                    </a:avLst>
                  </a:prstGeom>
                  <a:solidFill>
                    <a:srgbClr val="003399"/>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Software</a:t>
                    </a:r>
                  </a:p>
                </p:txBody>
              </p:sp>
              <p:sp>
                <p:nvSpPr>
                  <p:cNvPr id="27656" name="AutoShape 8"/>
                  <p:cNvSpPr>
                    <a:spLocks/>
                  </p:cNvSpPr>
                  <p:nvPr/>
                </p:nvSpPr>
                <p:spPr bwMode="auto">
                  <a:xfrm>
                    <a:off x="1593" y="1486"/>
                    <a:ext cx="1254" cy="1248"/>
                  </a:xfrm>
                  <a:prstGeom prst="roundRect">
                    <a:avLst>
                      <a:gd name="adj" fmla="val 9611"/>
                    </a:avLst>
                  </a:prstGeom>
                  <a:solidFill>
                    <a:srgbClr val="CC00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Results</a:t>
                    </a:r>
                  </a:p>
                </p:txBody>
              </p:sp>
              <p:sp>
                <p:nvSpPr>
                  <p:cNvPr id="27657" name="Rectangle 9"/>
                  <p:cNvSpPr>
                    <a:spLocks/>
                  </p:cNvSpPr>
                  <p:nvPr/>
                </p:nvSpPr>
                <p:spPr bwMode="auto">
                  <a:xfrm>
                    <a:off x="0" y="-372"/>
                    <a:ext cx="4801" cy="3323"/>
                  </a:xfrm>
                  <a:prstGeom prst="rect">
                    <a:avLst/>
                  </a:prstGeom>
                  <a:noFill/>
                  <a:ln w="25400" cap="rnd">
                    <a:solidFill>
                      <a:srgbClr val="99999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8" name="Line 10"/>
                  <p:cNvSpPr>
                    <a:spLocks noChangeShapeType="1"/>
                  </p:cNvSpPr>
                  <p:nvPr/>
                </p:nvSpPr>
                <p:spPr bwMode="auto">
                  <a:xfrm rot="10800000" flipH="1">
                    <a:off x="3720" y="1339"/>
                    <a:ext cx="0" cy="145"/>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9" name="Line 11"/>
                  <p:cNvSpPr>
                    <a:spLocks noChangeShapeType="1"/>
                  </p:cNvSpPr>
                  <p:nvPr/>
                </p:nvSpPr>
                <p:spPr bwMode="auto">
                  <a:xfrm>
                    <a:off x="3882" y="1360"/>
                    <a:ext cx="0" cy="129"/>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0" name="Line 12"/>
                  <p:cNvSpPr>
                    <a:spLocks noChangeShapeType="1"/>
                  </p:cNvSpPr>
                  <p:nvPr/>
                </p:nvSpPr>
                <p:spPr bwMode="auto">
                  <a:xfrm rot="10800000" flipH="1">
                    <a:off x="2999" y="565"/>
                    <a:ext cx="166" cy="3"/>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1" name="Line 13"/>
                  <p:cNvSpPr>
                    <a:spLocks noChangeShapeType="1"/>
                  </p:cNvSpPr>
                  <p:nvPr/>
                </p:nvSpPr>
                <p:spPr bwMode="auto">
                  <a:xfrm rot="10800000">
                    <a:off x="3009" y="703"/>
                    <a:ext cx="154" cy="3"/>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2" name="Line 14"/>
                  <p:cNvSpPr>
                    <a:spLocks noChangeShapeType="1"/>
                  </p:cNvSpPr>
                  <p:nvPr/>
                </p:nvSpPr>
                <p:spPr bwMode="auto">
                  <a:xfrm>
                    <a:off x="5120" y="912"/>
                    <a:ext cx="1231" cy="2"/>
                  </a:xfrm>
                  <a:prstGeom prst="line">
                    <a:avLst/>
                  </a:prstGeom>
                  <a:noFill/>
                  <a:ln w="12700" cap="flat">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3" name="Line 15"/>
                  <p:cNvSpPr>
                    <a:spLocks noChangeShapeType="1"/>
                  </p:cNvSpPr>
                  <p:nvPr/>
                </p:nvSpPr>
                <p:spPr bwMode="auto">
                  <a:xfrm>
                    <a:off x="119" y="910"/>
                    <a:ext cx="2875" cy="0"/>
                  </a:xfrm>
                  <a:prstGeom prst="line">
                    <a:avLst/>
                  </a:prstGeom>
                  <a:noFill/>
                  <a:ln w="12700" cap="flat">
                    <a:solidFill>
                      <a:srgbClr val="CC9933"/>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4" name="Line 16"/>
                  <p:cNvSpPr>
                    <a:spLocks noChangeShapeType="1"/>
                  </p:cNvSpPr>
                  <p:nvPr/>
                </p:nvSpPr>
                <p:spPr bwMode="auto">
                  <a:xfrm rot="10800000" flipH="1">
                    <a:off x="2994" y="1041"/>
                    <a:ext cx="166" cy="3"/>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5" name="Line 17"/>
                  <p:cNvSpPr>
                    <a:spLocks noChangeShapeType="1"/>
                  </p:cNvSpPr>
                  <p:nvPr/>
                </p:nvSpPr>
                <p:spPr bwMode="auto">
                  <a:xfrm rot="10800000">
                    <a:off x="3003" y="1175"/>
                    <a:ext cx="153" cy="2"/>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1" name="Rectangle 20"/>
                <p:cNvSpPr/>
                <p:nvPr/>
              </p:nvSpPr>
              <p:spPr>
                <a:xfrm>
                  <a:off x="4651950" y="1437289"/>
                  <a:ext cx="2412905" cy="511290"/>
                </a:xfrm>
                <a:prstGeom prst="rect">
                  <a:avLst/>
                </a:prstGeom>
              </p:spPr>
              <p:txBody>
                <a:bodyPr wrap="square">
                  <a:spAutoFit/>
                </a:bodyPr>
                <a:lstStyle/>
                <a:p>
                  <a:pPr algn="ctr"/>
                  <a:r>
                    <a:rPr lang="en-US" sz="2400" dirty="0" smtClean="0">
                      <a:solidFill>
                        <a:schemeClr val="tx1">
                          <a:lumMod val="50000"/>
                          <a:lumOff val="50000"/>
                        </a:schemeClr>
                      </a:solidFill>
                      <a:latin typeface="Gill Sans" charset="0"/>
                      <a:ea typeface="ＭＳ Ｐゴシック" charset="0"/>
                      <a:cs typeface="Gill Sans" charset="0"/>
                      <a:sym typeface="Gill Sans" charset="0"/>
                    </a:rPr>
                    <a:t>Shared Code</a:t>
                  </a:r>
                  <a:endParaRPr lang="en-US" dirty="0">
                    <a:solidFill>
                      <a:schemeClr val="tx1">
                        <a:lumMod val="50000"/>
                        <a:lumOff val="50000"/>
                      </a:schemeClr>
                    </a:solidFill>
                    <a:ea typeface="ＭＳ Ｐゴシック" charset="0"/>
                    <a:cs typeface="Gill Sans Light" charset="0"/>
                  </a:endParaRPr>
                </a:p>
              </p:txBody>
            </p:sp>
          </p:grpSp>
        </p:grpSp>
        <p:sp>
          <p:nvSpPr>
            <p:cNvPr id="5" name="Rectangle 4"/>
            <p:cNvSpPr/>
            <p:nvPr/>
          </p:nvSpPr>
          <p:spPr>
            <a:xfrm>
              <a:off x="976502" y="1509095"/>
              <a:ext cx="1992853" cy="523220"/>
            </a:xfrm>
            <a:prstGeom prst="rect">
              <a:avLst/>
            </a:prstGeom>
          </p:spPr>
          <p:txBody>
            <a:bodyPr wrap="none">
              <a:spAutoFit/>
            </a:bodyPr>
            <a:lstStyle/>
            <a:p>
              <a:r>
                <a:rPr lang="en-US" sz="2800" dirty="0">
                  <a:solidFill>
                    <a:schemeClr val="tx1">
                      <a:lumMod val="50000"/>
                      <a:lumOff val="50000"/>
                    </a:schemeClr>
                  </a:solidFill>
                  <a:latin typeface="Gill Sans" charset="0"/>
                  <a:ea typeface="ＭＳ Ｐゴシック" charset="0"/>
                  <a:cs typeface="Gill Sans" charset="0"/>
                  <a:sym typeface="Gill Sans" charset="0"/>
                </a:rPr>
                <a:t>Private Data </a:t>
              </a:r>
              <a:endParaRPr lang="en-US" sz="2800" dirty="0"/>
            </a:p>
          </p:txBody>
        </p:sp>
      </p:grpSp>
    </p:spTree>
    <p:extLst>
      <p:ext uri="{BB962C8B-B14F-4D97-AF65-F5344CB8AC3E}">
        <p14:creationId xmlns:p14="http://schemas.microsoft.com/office/powerpoint/2010/main" val="2696732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theme/theme1.xml><?xml version="1.0" encoding="utf-8"?>
<a:theme xmlns:a="http://schemas.openxmlformats.org/drawingml/2006/main" name="CSIRO_PowerPoint_120202">
  <a:themeElements>
    <a:clrScheme name="CSIRO Forest">
      <a:dk1>
        <a:sysClr val="windowText" lastClr="000000"/>
      </a:dk1>
      <a:lt1>
        <a:srgbClr val="FBFEFF"/>
      </a:lt1>
      <a:dk2>
        <a:srgbClr val="000000"/>
      </a:dk2>
      <a:lt2>
        <a:srgbClr val="FBFEFF"/>
      </a:lt2>
      <a:accent1>
        <a:srgbClr val="78BE20"/>
      </a:accent1>
      <a:accent2>
        <a:srgbClr val="4A7729"/>
      </a:accent2>
      <a:accent3>
        <a:srgbClr val="00A9CE"/>
      </a:accent3>
      <a:accent4>
        <a:srgbClr val="00313C"/>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2">
              <a:lumMod val="40000"/>
              <a:lumOff val="60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buFont typeface="Wingdings" pitchFamily="2" charset="2"/>
          <a:buChar char="§"/>
          <a:defRPr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CSIRO_PowerPoint_120210.potx</Template>
  <TotalTime>1023</TotalTime>
  <Words>2494</Words>
  <Application>Microsoft Macintosh PowerPoint</Application>
  <PresentationFormat>On-screen Show (4:3)</PresentationFormat>
  <Paragraphs>517</Paragraphs>
  <Slides>35</Slides>
  <Notes>2</Notes>
  <HiddenSlides>13</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CSIRO_PowerPoint_120202</vt:lpstr>
      <vt:lpstr>Processing Next Generation Sequencing data  the NGsane way</vt:lpstr>
      <vt:lpstr>Sequencing data is everywhere</vt:lpstr>
      <vt:lpstr>Production Informatics and Bioinformatics</vt:lpstr>
      <vt:lpstr>PowerPoint Presentation</vt:lpstr>
      <vt:lpstr>Reasonable Partitioning</vt:lpstr>
      <vt:lpstr>PowerPoint Presentation</vt:lpstr>
      <vt:lpstr>Aim: Reduce Set-up-overhead</vt:lpstr>
      <vt:lpstr>Bundle Tasks in Modules: &lt;task&gt;.sh </vt:lpstr>
      <vt:lpstr>The Trigger</vt:lpstr>
      <vt:lpstr>Project setup</vt:lpstr>
      <vt:lpstr>The Trigger - 3 simple steps (+coffee)</vt:lpstr>
      <vt:lpstr>Folder-structure after job finish</vt:lpstr>
      <vt:lpstr>There is more</vt:lpstr>
      <vt:lpstr>NGSANE does</vt:lpstr>
      <vt:lpstr>NGSANE does NOT</vt:lpstr>
      <vt:lpstr>NGSANE is Meant to</vt:lpstr>
      <vt:lpstr>NGSANE Currently supports</vt:lpstr>
      <vt:lpstr>How to get it </vt:lpstr>
      <vt:lpstr>NGSANE details</vt:lpstr>
      <vt:lpstr>Project-specific parameters: Config.txt</vt:lpstr>
      <vt:lpstr>Flexible generic defaults: header.sh</vt:lpstr>
      <vt:lpstr>Scaffold of pbsScripts.sh: Error catching</vt:lpstr>
      <vt:lpstr>Scaffold of pbsScripts.sh: checkpoints</vt:lpstr>
      <vt:lpstr>Scaffold of pbsScripts.sh: checkpoints</vt:lpstr>
      <vt:lpstr>Download-free availability: </vt:lpstr>
      <vt:lpstr>Supported pipelines</vt:lpstr>
      <vt:lpstr>Cluster organization</vt:lpstr>
      <vt:lpstr>Version control of pbsscripts </vt:lpstr>
      <vt:lpstr>Project Server</vt:lpstr>
      <vt:lpstr>Bad Practice</vt:lpstr>
      <vt:lpstr>Version Control via Git</vt:lpstr>
      <vt:lpstr>How to version control result files</vt:lpstr>
      <vt:lpstr>Research Workflow</vt:lpstr>
      <vt:lpstr>The big picture</vt:lpstr>
      <vt:lpstr>PowerPoint Presentation</vt:lpstr>
    </vt:vector>
  </TitlesOfParts>
  <Company>CSIRO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Siobhan</dc:creator>
  <cp:lastModifiedBy>Denis Bauer</cp:lastModifiedBy>
  <cp:revision>83</cp:revision>
  <dcterms:created xsi:type="dcterms:W3CDTF">2012-02-01T13:00:54Z</dcterms:created>
  <dcterms:modified xsi:type="dcterms:W3CDTF">2013-07-04T00:36:25Z</dcterms:modified>
  <cp:category>Master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0x010100529B7581109BE041A80104B7BC62AE32</vt:lpwstr>
  </property>
</Properties>
</file>